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5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96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97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98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99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00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01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02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03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104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32"/>
  </p:notesMasterIdLst>
  <p:sldIdLst>
    <p:sldId id="256" r:id="rId2"/>
    <p:sldId id="258" r:id="rId3"/>
    <p:sldId id="264" r:id="rId4"/>
    <p:sldId id="259" r:id="rId5"/>
    <p:sldId id="261" r:id="rId6"/>
    <p:sldId id="263" r:id="rId7"/>
    <p:sldId id="265" r:id="rId8"/>
    <p:sldId id="266" r:id="rId9"/>
    <p:sldId id="268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7" r:id="rId29"/>
    <p:sldId id="289" r:id="rId30"/>
    <p:sldId id="290" r:id="rId31"/>
    <p:sldId id="291" r:id="rId32"/>
    <p:sldId id="292" r:id="rId33"/>
    <p:sldId id="293" r:id="rId34"/>
    <p:sldId id="301" r:id="rId35"/>
    <p:sldId id="391" r:id="rId36"/>
    <p:sldId id="392" r:id="rId37"/>
    <p:sldId id="393" r:id="rId38"/>
    <p:sldId id="394" r:id="rId39"/>
    <p:sldId id="395" r:id="rId40"/>
    <p:sldId id="396" r:id="rId41"/>
    <p:sldId id="397" r:id="rId42"/>
    <p:sldId id="398" r:id="rId43"/>
    <p:sldId id="399" r:id="rId44"/>
    <p:sldId id="288" r:id="rId45"/>
    <p:sldId id="302" r:id="rId46"/>
    <p:sldId id="300" r:id="rId47"/>
    <p:sldId id="296" r:id="rId48"/>
    <p:sldId id="297" r:id="rId49"/>
    <p:sldId id="298" r:id="rId50"/>
    <p:sldId id="299" r:id="rId51"/>
    <p:sldId id="303" r:id="rId52"/>
    <p:sldId id="304" r:id="rId53"/>
    <p:sldId id="305" r:id="rId54"/>
    <p:sldId id="306" r:id="rId55"/>
    <p:sldId id="307" r:id="rId56"/>
    <p:sldId id="322" r:id="rId57"/>
    <p:sldId id="310" r:id="rId58"/>
    <p:sldId id="312" r:id="rId59"/>
    <p:sldId id="311" r:id="rId60"/>
    <p:sldId id="313" r:id="rId61"/>
    <p:sldId id="309" r:id="rId62"/>
    <p:sldId id="314" r:id="rId63"/>
    <p:sldId id="316" r:id="rId64"/>
    <p:sldId id="315" r:id="rId65"/>
    <p:sldId id="318" r:id="rId66"/>
    <p:sldId id="317" r:id="rId67"/>
    <p:sldId id="325" r:id="rId68"/>
    <p:sldId id="319" r:id="rId69"/>
    <p:sldId id="324" r:id="rId70"/>
    <p:sldId id="323" r:id="rId71"/>
    <p:sldId id="320" r:id="rId72"/>
    <p:sldId id="321" r:id="rId73"/>
    <p:sldId id="336" r:id="rId74"/>
    <p:sldId id="326" r:id="rId75"/>
    <p:sldId id="327" r:id="rId76"/>
    <p:sldId id="328" r:id="rId77"/>
    <p:sldId id="329" r:id="rId78"/>
    <p:sldId id="330" r:id="rId79"/>
    <p:sldId id="337" r:id="rId80"/>
    <p:sldId id="333" r:id="rId81"/>
    <p:sldId id="334" r:id="rId82"/>
    <p:sldId id="335" r:id="rId83"/>
    <p:sldId id="362" r:id="rId84"/>
    <p:sldId id="338" r:id="rId85"/>
    <p:sldId id="345" r:id="rId86"/>
    <p:sldId id="347" r:id="rId87"/>
    <p:sldId id="346" r:id="rId88"/>
    <p:sldId id="342" r:id="rId89"/>
    <p:sldId id="361" r:id="rId90"/>
    <p:sldId id="363" r:id="rId91"/>
    <p:sldId id="348" r:id="rId92"/>
    <p:sldId id="364" r:id="rId93"/>
    <p:sldId id="365" r:id="rId94"/>
    <p:sldId id="350" r:id="rId95"/>
    <p:sldId id="344" r:id="rId96"/>
    <p:sldId id="356" r:id="rId97"/>
    <p:sldId id="343" r:id="rId98"/>
    <p:sldId id="366" r:id="rId99"/>
    <p:sldId id="352" r:id="rId100"/>
    <p:sldId id="353" r:id="rId101"/>
    <p:sldId id="354" r:id="rId102"/>
    <p:sldId id="351" r:id="rId103"/>
    <p:sldId id="355" r:id="rId104"/>
    <p:sldId id="359" r:id="rId105"/>
    <p:sldId id="357" r:id="rId106"/>
    <p:sldId id="367" r:id="rId107"/>
    <p:sldId id="368" r:id="rId108"/>
    <p:sldId id="369" r:id="rId109"/>
    <p:sldId id="371" r:id="rId110"/>
    <p:sldId id="370" r:id="rId111"/>
    <p:sldId id="375" r:id="rId112"/>
    <p:sldId id="374" r:id="rId113"/>
    <p:sldId id="373" r:id="rId114"/>
    <p:sldId id="376" r:id="rId115"/>
    <p:sldId id="377" r:id="rId116"/>
    <p:sldId id="383" r:id="rId117"/>
    <p:sldId id="378" r:id="rId118"/>
    <p:sldId id="379" r:id="rId119"/>
    <p:sldId id="380" r:id="rId120"/>
    <p:sldId id="381" r:id="rId121"/>
    <p:sldId id="382" r:id="rId122"/>
    <p:sldId id="387" r:id="rId123"/>
    <p:sldId id="372" r:id="rId124"/>
    <p:sldId id="385" r:id="rId125"/>
    <p:sldId id="386" r:id="rId126"/>
    <p:sldId id="384" r:id="rId127"/>
    <p:sldId id="389" r:id="rId128"/>
    <p:sldId id="388" r:id="rId129"/>
    <p:sldId id="400" r:id="rId130"/>
    <p:sldId id="390" r:id="rId1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34A3792-0F54-4E76-8B51-06413F4C8F56}">
          <p14:sldIdLst>
            <p14:sldId id="256"/>
          </p14:sldIdLst>
        </p14:section>
        <p14:section name="Introduction" id="{D16FCAEB-6262-4979-95FB-AE07D37E79B7}">
          <p14:sldIdLst>
            <p14:sldId id="258"/>
            <p14:sldId id="264"/>
            <p14:sldId id="259"/>
            <p14:sldId id="261"/>
            <p14:sldId id="263"/>
            <p14:sldId id="265"/>
            <p14:sldId id="266"/>
            <p14:sldId id="268"/>
            <p14:sldId id="267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7"/>
            <p14:sldId id="289"/>
            <p14:sldId id="290"/>
            <p14:sldId id="291"/>
            <p14:sldId id="292"/>
            <p14:sldId id="293"/>
            <p14:sldId id="301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288"/>
            <p14:sldId id="302"/>
            <p14:sldId id="300"/>
            <p14:sldId id="296"/>
            <p14:sldId id="297"/>
            <p14:sldId id="298"/>
            <p14:sldId id="299"/>
            <p14:sldId id="303"/>
            <p14:sldId id="304"/>
            <p14:sldId id="305"/>
            <p14:sldId id="306"/>
            <p14:sldId id="307"/>
            <p14:sldId id="322"/>
            <p14:sldId id="310"/>
            <p14:sldId id="312"/>
            <p14:sldId id="311"/>
            <p14:sldId id="313"/>
            <p14:sldId id="309"/>
            <p14:sldId id="314"/>
            <p14:sldId id="316"/>
            <p14:sldId id="315"/>
            <p14:sldId id="318"/>
            <p14:sldId id="317"/>
            <p14:sldId id="325"/>
            <p14:sldId id="319"/>
            <p14:sldId id="324"/>
            <p14:sldId id="323"/>
            <p14:sldId id="320"/>
            <p14:sldId id="321"/>
            <p14:sldId id="336"/>
            <p14:sldId id="326"/>
            <p14:sldId id="327"/>
            <p14:sldId id="328"/>
            <p14:sldId id="329"/>
            <p14:sldId id="330"/>
            <p14:sldId id="337"/>
            <p14:sldId id="333"/>
            <p14:sldId id="334"/>
            <p14:sldId id="335"/>
            <p14:sldId id="362"/>
            <p14:sldId id="338"/>
            <p14:sldId id="345"/>
            <p14:sldId id="347"/>
            <p14:sldId id="346"/>
            <p14:sldId id="342"/>
            <p14:sldId id="361"/>
            <p14:sldId id="363"/>
            <p14:sldId id="348"/>
            <p14:sldId id="364"/>
            <p14:sldId id="365"/>
            <p14:sldId id="350"/>
            <p14:sldId id="344"/>
            <p14:sldId id="356"/>
            <p14:sldId id="343"/>
            <p14:sldId id="366"/>
            <p14:sldId id="352"/>
            <p14:sldId id="353"/>
            <p14:sldId id="354"/>
            <p14:sldId id="351"/>
            <p14:sldId id="355"/>
            <p14:sldId id="359"/>
            <p14:sldId id="357"/>
            <p14:sldId id="367"/>
            <p14:sldId id="368"/>
            <p14:sldId id="369"/>
            <p14:sldId id="371"/>
            <p14:sldId id="370"/>
            <p14:sldId id="375"/>
            <p14:sldId id="374"/>
            <p14:sldId id="373"/>
            <p14:sldId id="376"/>
            <p14:sldId id="377"/>
            <p14:sldId id="383"/>
            <p14:sldId id="378"/>
            <p14:sldId id="379"/>
            <p14:sldId id="380"/>
            <p14:sldId id="381"/>
            <p14:sldId id="382"/>
            <p14:sldId id="387"/>
            <p14:sldId id="372"/>
            <p14:sldId id="385"/>
            <p14:sldId id="386"/>
            <p14:sldId id="384"/>
            <p14:sldId id="389"/>
            <p14:sldId id="388"/>
            <p14:sldId id="400"/>
            <p14:sldId id="3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275C"/>
    <a:srgbClr val="C55A11"/>
    <a:srgbClr val="C1C1C1"/>
    <a:srgbClr val="C0C0C0"/>
    <a:srgbClr val="B4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310" autoAdjust="0"/>
    <p:restoredTop sz="69326" autoAdjust="0"/>
  </p:normalViewPr>
  <p:slideViewPr>
    <p:cSldViewPr snapToGrid="0">
      <p:cViewPr varScale="1">
        <p:scale>
          <a:sx n="81" d="100"/>
          <a:sy n="81" d="100"/>
        </p:scale>
        <p:origin x="333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onca\Desktop\PROPOLAR\comparison%20with%20occupated%20day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onca\Desktop\PROPOLAR\comparison%20with%20occupated%20day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onca\Desktop\PROPOLAR\comparison%20with%20occupated%20day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onca\Desktop\PROPOLAR\comparison%20with%20occupated%20day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onca\Desktop\PROPOLAR\comparison%20with%20occupated%20day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onca\Desktop\PROPOLAR\comparison%20with%20occupated%20days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onca\Desktop\PROPOLAR\comparison%20with%20occupated%20days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onca\Desktop\PROPOLAR\comparison%20with%20occupated%20days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onca\Desktop\PROPOLAR\comparison%20with%20occupated%20days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onca\Desktop\PROPOLAR\comparison%20with%20occupated%20day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onca\Desktop\PROPOLAR\comparison%20with%20occupated%20day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onca\Desktop\PROPOLAR\comparison%20with%20occupated%20day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onca\Desktop\PROPOLAR\comparison%20with%20occupated%20day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onca\Desktop\PROPOLAR\comparison%20with%20occupated%20day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onca\Desktop\PROPOLAR\comparison%20with%20occupated%20day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onca\Desktop\PROPOLAR\comparison%20with%20occupated%20day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onca\Desktop\PROPOLAR\comparison%20with%20occupated%20day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7A6-432E-ACF5-EB5F96F5CFE4}"/>
              </c:ext>
            </c:extLst>
          </c:dPt>
          <c:dPt>
            <c:idx val="1"/>
            <c:bubble3D val="0"/>
            <c:spPr>
              <a:solidFill>
                <a:srgbClr val="B4C7E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7A6-432E-ACF5-EB5F96F5CFE4}"/>
              </c:ext>
            </c:extLst>
          </c:dPt>
          <c:val>
            <c:numRef>
              <c:f>Sheet1!$A$2:$A$3</c:f>
              <c:numCache>
                <c:formatCode>General</c:formatCode>
                <c:ptCount val="2"/>
                <c:pt idx="0">
                  <c:v>1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7A6-432E-ACF5-EB5F96F5C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45134D"/>
              </a:solidFill>
              <a:round/>
            </a:ln>
            <a:effectLst/>
          </c:spPr>
          <c:marker>
            <c:symbol val="none"/>
          </c:marker>
          <c:val>
            <c:numRef>
              <c:f>FULLDATA!$F$2:$F$122</c:f>
              <c:numCache>
                <c:formatCode>General</c:formatCode>
                <c:ptCount val="121"/>
                <c:pt idx="0">
                  <c:v>82.822999999999993</c:v>
                </c:pt>
                <c:pt idx="1">
                  <c:v>83.850999999999999</c:v>
                </c:pt>
                <c:pt idx="2">
                  <c:v>83.713999999999999</c:v>
                </c:pt>
                <c:pt idx="3">
                  <c:v>83.742000000000004</c:v>
                </c:pt>
                <c:pt idx="4">
                  <c:v>83.587000000000003</c:v>
                </c:pt>
                <c:pt idx="5">
                  <c:v>83.284000000000006</c:v>
                </c:pt>
                <c:pt idx="6">
                  <c:v>82.936999999999998</c:v>
                </c:pt>
                <c:pt idx="7">
                  <c:v>81.995999999999995</c:v>
                </c:pt>
                <c:pt idx="8">
                  <c:v>81.448999999999998</c:v>
                </c:pt>
                <c:pt idx="9">
                  <c:v>80.772000000000006</c:v>
                </c:pt>
                <c:pt idx="10">
                  <c:v>77.564999999999998</c:v>
                </c:pt>
                <c:pt idx="11">
                  <c:v>75.076999999999998</c:v>
                </c:pt>
                <c:pt idx="12">
                  <c:v>74.947999999999993</c:v>
                </c:pt>
                <c:pt idx="13">
                  <c:v>71.576999999999998</c:v>
                </c:pt>
                <c:pt idx="14">
                  <c:v>67.296000000000006</c:v>
                </c:pt>
                <c:pt idx="15">
                  <c:v>64.274000000000001</c:v>
                </c:pt>
                <c:pt idx="16">
                  <c:v>65.376000000000005</c:v>
                </c:pt>
                <c:pt idx="17">
                  <c:v>68.292000000000002</c:v>
                </c:pt>
                <c:pt idx="18">
                  <c:v>73.81</c:v>
                </c:pt>
                <c:pt idx="19">
                  <c:v>78.090999999999994</c:v>
                </c:pt>
                <c:pt idx="20">
                  <c:v>80.150999999999996</c:v>
                </c:pt>
                <c:pt idx="21">
                  <c:v>81.358000000000004</c:v>
                </c:pt>
                <c:pt idx="22">
                  <c:v>82.075000000000003</c:v>
                </c:pt>
                <c:pt idx="23">
                  <c:v>82.207999999999998</c:v>
                </c:pt>
                <c:pt idx="24">
                  <c:v>82.414000000000001</c:v>
                </c:pt>
                <c:pt idx="25">
                  <c:v>82.617000000000004</c:v>
                </c:pt>
                <c:pt idx="26">
                  <c:v>82.774000000000001</c:v>
                </c:pt>
                <c:pt idx="27">
                  <c:v>82.658000000000001</c:v>
                </c:pt>
                <c:pt idx="28">
                  <c:v>82.703000000000003</c:v>
                </c:pt>
                <c:pt idx="29">
                  <c:v>82.444000000000003</c:v>
                </c:pt>
                <c:pt idx="30">
                  <c:v>82.069000000000003</c:v>
                </c:pt>
                <c:pt idx="31">
                  <c:v>77.569999999999993</c:v>
                </c:pt>
                <c:pt idx="32">
                  <c:v>76.647000000000006</c:v>
                </c:pt>
                <c:pt idx="33">
                  <c:v>69.566999999999993</c:v>
                </c:pt>
                <c:pt idx="34">
                  <c:v>59.463000000000001</c:v>
                </c:pt>
                <c:pt idx="35">
                  <c:v>62.801000000000002</c:v>
                </c:pt>
                <c:pt idx="36">
                  <c:v>67.683000000000007</c:v>
                </c:pt>
                <c:pt idx="37">
                  <c:v>68.218999999999994</c:v>
                </c:pt>
                <c:pt idx="38">
                  <c:v>68.891999999999996</c:v>
                </c:pt>
                <c:pt idx="39">
                  <c:v>64.661000000000001</c:v>
                </c:pt>
                <c:pt idx="40">
                  <c:v>68.569999999999993</c:v>
                </c:pt>
                <c:pt idx="41">
                  <c:v>69.376999999999995</c:v>
                </c:pt>
                <c:pt idx="42">
                  <c:v>69.525000000000006</c:v>
                </c:pt>
                <c:pt idx="43">
                  <c:v>72.938000000000002</c:v>
                </c:pt>
                <c:pt idx="44">
                  <c:v>74.509</c:v>
                </c:pt>
                <c:pt idx="45">
                  <c:v>75.358000000000004</c:v>
                </c:pt>
                <c:pt idx="46">
                  <c:v>76.665000000000006</c:v>
                </c:pt>
                <c:pt idx="47">
                  <c:v>77.238</c:v>
                </c:pt>
                <c:pt idx="48">
                  <c:v>80.108999999999995</c:v>
                </c:pt>
                <c:pt idx="49">
                  <c:v>81.899000000000001</c:v>
                </c:pt>
                <c:pt idx="50">
                  <c:v>82.653999999999996</c:v>
                </c:pt>
                <c:pt idx="51">
                  <c:v>83.534999999999997</c:v>
                </c:pt>
                <c:pt idx="52">
                  <c:v>83.436000000000007</c:v>
                </c:pt>
                <c:pt idx="53">
                  <c:v>82.975999999999999</c:v>
                </c:pt>
                <c:pt idx="54">
                  <c:v>82.998000000000005</c:v>
                </c:pt>
                <c:pt idx="55">
                  <c:v>83.048000000000002</c:v>
                </c:pt>
                <c:pt idx="56">
                  <c:v>83.228999999999999</c:v>
                </c:pt>
                <c:pt idx="57">
                  <c:v>82.501999999999995</c:v>
                </c:pt>
                <c:pt idx="58">
                  <c:v>80.760000000000005</c:v>
                </c:pt>
                <c:pt idx="59">
                  <c:v>79.941000000000003</c:v>
                </c:pt>
                <c:pt idx="60">
                  <c:v>77.671000000000006</c:v>
                </c:pt>
                <c:pt idx="61">
                  <c:v>72.97</c:v>
                </c:pt>
                <c:pt idx="62">
                  <c:v>74.707999999999998</c:v>
                </c:pt>
                <c:pt idx="63">
                  <c:v>78.864000000000004</c:v>
                </c:pt>
                <c:pt idx="64">
                  <c:v>76.662999999999997</c:v>
                </c:pt>
                <c:pt idx="65">
                  <c:v>78.539000000000001</c:v>
                </c:pt>
                <c:pt idx="66">
                  <c:v>81.126000000000005</c:v>
                </c:pt>
                <c:pt idx="67">
                  <c:v>74.715999999999994</c:v>
                </c:pt>
                <c:pt idx="68">
                  <c:v>72.84</c:v>
                </c:pt>
                <c:pt idx="69">
                  <c:v>76.352000000000004</c:v>
                </c:pt>
                <c:pt idx="70">
                  <c:v>82.497</c:v>
                </c:pt>
                <c:pt idx="71">
                  <c:v>84.266999999999996</c:v>
                </c:pt>
                <c:pt idx="72">
                  <c:v>85.25</c:v>
                </c:pt>
                <c:pt idx="73">
                  <c:v>85.894999999999996</c:v>
                </c:pt>
                <c:pt idx="74">
                  <c:v>86.185000000000002</c:v>
                </c:pt>
                <c:pt idx="75">
                  <c:v>86.477999999999994</c:v>
                </c:pt>
                <c:pt idx="76">
                  <c:v>86.79</c:v>
                </c:pt>
                <c:pt idx="77">
                  <c:v>88.489000000000004</c:v>
                </c:pt>
                <c:pt idx="78">
                  <c:v>87.873999999999995</c:v>
                </c:pt>
                <c:pt idx="79">
                  <c:v>83.497</c:v>
                </c:pt>
                <c:pt idx="80">
                  <c:v>77.471999999999994</c:v>
                </c:pt>
                <c:pt idx="81">
                  <c:v>68.521000000000001</c:v>
                </c:pt>
                <c:pt idx="82">
                  <c:v>63.432000000000002</c:v>
                </c:pt>
                <c:pt idx="83">
                  <c:v>60.347999999999999</c:v>
                </c:pt>
                <c:pt idx="84">
                  <c:v>59.755000000000003</c:v>
                </c:pt>
                <c:pt idx="85">
                  <c:v>61.584000000000003</c:v>
                </c:pt>
                <c:pt idx="86">
                  <c:v>63.484000000000002</c:v>
                </c:pt>
                <c:pt idx="87">
                  <c:v>63.988</c:v>
                </c:pt>
                <c:pt idx="88">
                  <c:v>66.215000000000003</c:v>
                </c:pt>
                <c:pt idx="89">
                  <c:v>68.846999999999994</c:v>
                </c:pt>
                <c:pt idx="90">
                  <c:v>74.447000000000003</c:v>
                </c:pt>
                <c:pt idx="91">
                  <c:v>78.417000000000002</c:v>
                </c:pt>
                <c:pt idx="92">
                  <c:v>80.239000000000004</c:v>
                </c:pt>
                <c:pt idx="93">
                  <c:v>79.944999999999993</c:v>
                </c:pt>
                <c:pt idx="94">
                  <c:v>79.790999999999997</c:v>
                </c:pt>
                <c:pt idx="95">
                  <c:v>79.528999999999996</c:v>
                </c:pt>
                <c:pt idx="96">
                  <c:v>79.084000000000003</c:v>
                </c:pt>
                <c:pt idx="97">
                  <c:v>78.694000000000003</c:v>
                </c:pt>
                <c:pt idx="98">
                  <c:v>78.278999999999996</c:v>
                </c:pt>
                <c:pt idx="99">
                  <c:v>77.959999999999994</c:v>
                </c:pt>
                <c:pt idx="100">
                  <c:v>77.84</c:v>
                </c:pt>
                <c:pt idx="101">
                  <c:v>78.289000000000001</c:v>
                </c:pt>
                <c:pt idx="102">
                  <c:v>78.771000000000001</c:v>
                </c:pt>
                <c:pt idx="103">
                  <c:v>79.222999999999999</c:v>
                </c:pt>
                <c:pt idx="104">
                  <c:v>80.477000000000004</c:v>
                </c:pt>
                <c:pt idx="105">
                  <c:v>80.673000000000002</c:v>
                </c:pt>
                <c:pt idx="106">
                  <c:v>80.739000000000004</c:v>
                </c:pt>
                <c:pt idx="107">
                  <c:v>81.260000000000005</c:v>
                </c:pt>
                <c:pt idx="108">
                  <c:v>80.989999999999995</c:v>
                </c:pt>
                <c:pt idx="109">
                  <c:v>80.090999999999994</c:v>
                </c:pt>
                <c:pt idx="110">
                  <c:v>78.704999999999998</c:v>
                </c:pt>
                <c:pt idx="111">
                  <c:v>77.87</c:v>
                </c:pt>
                <c:pt idx="112">
                  <c:v>78.879000000000005</c:v>
                </c:pt>
                <c:pt idx="113">
                  <c:v>81.522000000000006</c:v>
                </c:pt>
                <c:pt idx="114">
                  <c:v>81.120999999999995</c:v>
                </c:pt>
                <c:pt idx="115">
                  <c:v>81.688000000000002</c:v>
                </c:pt>
                <c:pt idx="116">
                  <c:v>82.233000000000004</c:v>
                </c:pt>
                <c:pt idx="117">
                  <c:v>82.376000000000005</c:v>
                </c:pt>
                <c:pt idx="118">
                  <c:v>82.102000000000004</c:v>
                </c:pt>
                <c:pt idx="119">
                  <c:v>81.600999999999999</c:v>
                </c:pt>
                <c:pt idx="120">
                  <c:v>81.736000000000004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FULLDATA!$F$1</c15:sqref>
                        </c15:formulaRef>
                      </c:ext>
                    </c:extLst>
                    <c:strCache>
                      <c:ptCount val="1"/>
                      <c:pt idx="0">
                        <c:v>Indoor RH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8D70-4895-B109-FB82E9104B1A}"/>
            </c:ext>
          </c:extLst>
        </c:ser>
        <c:ser>
          <c:idx val="1"/>
          <c:order val="1"/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FULLDATA!$C$2:$C$122</c:f>
              <c:numCache>
                <c:formatCode>General</c:formatCode>
                <c:ptCount val="121"/>
                <c:pt idx="0">
                  <c:v>84.468000000000004</c:v>
                </c:pt>
                <c:pt idx="1">
                  <c:v>85.004000000000005</c:v>
                </c:pt>
                <c:pt idx="2">
                  <c:v>85.331999999999994</c:v>
                </c:pt>
                <c:pt idx="3">
                  <c:v>85.162000000000006</c:v>
                </c:pt>
                <c:pt idx="4">
                  <c:v>85.174999999999997</c:v>
                </c:pt>
                <c:pt idx="5">
                  <c:v>84.623000000000005</c:v>
                </c:pt>
                <c:pt idx="6">
                  <c:v>83.837000000000003</c:v>
                </c:pt>
                <c:pt idx="7">
                  <c:v>82.617000000000004</c:v>
                </c:pt>
                <c:pt idx="8">
                  <c:v>81.525999999999996</c:v>
                </c:pt>
                <c:pt idx="9">
                  <c:v>78.822000000000003</c:v>
                </c:pt>
                <c:pt idx="10">
                  <c:v>74.265000000000001</c:v>
                </c:pt>
                <c:pt idx="11">
                  <c:v>73.236999999999995</c:v>
                </c:pt>
                <c:pt idx="12">
                  <c:v>74.647000000000006</c:v>
                </c:pt>
                <c:pt idx="13">
                  <c:v>72.221999999999994</c:v>
                </c:pt>
                <c:pt idx="14">
                  <c:v>68.695999999999998</c:v>
                </c:pt>
                <c:pt idx="15">
                  <c:v>67.319999999999993</c:v>
                </c:pt>
                <c:pt idx="16">
                  <c:v>67.685000000000002</c:v>
                </c:pt>
                <c:pt idx="17">
                  <c:v>71.215999999999994</c:v>
                </c:pt>
                <c:pt idx="18">
                  <c:v>76.986999999999995</c:v>
                </c:pt>
                <c:pt idx="19">
                  <c:v>80.692999999999998</c:v>
                </c:pt>
                <c:pt idx="20">
                  <c:v>82.191999999999993</c:v>
                </c:pt>
                <c:pt idx="21">
                  <c:v>83.331000000000003</c:v>
                </c:pt>
                <c:pt idx="22">
                  <c:v>83.677999999999997</c:v>
                </c:pt>
                <c:pt idx="23">
                  <c:v>83.900999999999996</c:v>
                </c:pt>
                <c:pt idx="24">
                  <c:v>83.977000000000004</c:v>
                </c:pt>
                <c:pt idx="25">
                  <c:v>84.281000000000006</c:v>
                </c:pt>
                <c:pt idx="26">
                  <c:v>83.072000000000003</c:v>
                </c:pt>
                <c:pt idx="27">
                  <c:v>81.897000000000006</c:v>
                </c:pt>
                <c:pt idx="28">
                  <c:v>81.552999999999997</c:v>
                </c:pt>
                <c:pt idx="29">
                  <c:v>81.093999999999994</c:v>
                </c:pt>
                <c:pt idx="30">
                  <c:v>79.879000000000005</c:v>
                </c:pt>
                <c:pt idx="31">
                  <c:v>78.456999999999994</c:v>
                </c:pt>
                <c:pt idx="32">
                  <c:v>78.168000000000006</c:v>
                </c:pt>
                <c:pt idx="33">
                  <c:v>76.144000000000005</c:v>
                </c:pt>
                <c:pt idx="34">
                  <c:v>62.530999999999999</c:v>
                </c:pt>
                <c:pt idx="35">
                  <c:v>61.404000000000003</c:v>
                </c:pt>
                <c:pt idx="36">
                  <c:v>57.177</c:v>
                </c:pt>
                <c:pt idx="37">
                  <c:v>57.249000000000002</c:v>
                </c:pt>
                <c:pt idx="38">
                  <c:v>60.619</c:v>
                </c:pt>
                <c:pt idx="39">
                  <c:v>66.861999999999995</c:v>
                </c:pt>
                <c:pt idx="40">
                  <c:v>69.495999999999995</c:v>
                </c:pt>
                <c:pt idx="41">
                  <c:v>69.233000000000004</c:v>
                </c:pt>
                <c:pt idx="42">
                  <c:v>69.039000000000001</c:v>
                </c:pt>
                <c:pt idx="43">
                  <c:v>74.727000000000004</c:v>
                </c:pt>
                <c:pt idx="44">
                  <c:v>76.754999999999995</c:v>
                </c:pt>
                <c:pt idx="45">
                  <c:v>77.751999999999995</c:v>
                </c:pt>
                <c:pt idx="46">
                  <c:v>78.959000000000003</c:v>
                </c:pt>
                <c:pt idx="47">
                  <c:v>78.561999999999998</c:v>
                </c:pt>
                <c:pt idx="48">
                  <c:v>79.673000000000002</c:v>
                </c:pt>
                <c:pt idx="49">
                  <c:v>81.706000000000003</c:v>
                </c:pt>
                <c:pt idx="50">
                  <c:v>82.65</c:v>
                </c:pt>
                <c:pt idx="51">
                  <c:v>83.224000000000004</c:v>
                </c:pt>
                <c:pt idx="52">
                  <c:v>84.158000000000001</c:v>
                </c:pt>
                <c:pt idx="53">
                  <c:v>85.259</c:v>
                </c:pt>
                <c:pt idx="54">
                  <c:v>85.51</c:v>
                </c:pt>
                <c:pt idx="55">
                  <c:v>85.308000000000007</c:v>
                </c:pt>
                <c:pt idx="56">
                  <c:v>84.251999999999995</c:v>
                </c:pt>
                <c:pt idx="57">
                  <c:v>83.37</c:v>
                </c:pt>
                <c:pt idx="58">
                  <c:v>82.805000000000007</c:v>
                </c:pt>
                <c:pt idx="59">
                  <c:v>82.590999999999994</c:v>
                </c:pt>
                <c:pt idx="60">
                  <c:v>80.168000000000006</c:v>
                </c:pt>
                <c:pt idx="61">
                  <c:v>77.631</c:v>
                </c:pt>
                <c:pt idx="62">
                  <c:v>74.688000000000002</c:v>
                </c:pt>
                <c:pt idx="63">
                  <c:v>79.709999999999994</c:v>
                </c:pt>
                <c:pt idx="64">
                  <c:v>77.522999999999996</c:v>
                </c:pt>
                <c:pt idx="65">
                  <c:v>80.052000000000007</c:v>
                </c:pt>
                <c:pt idx="66">
                  <c:v>83.236999999999995</c:v>
                </c:pt>
                <c:pt idx="67">
                  <c:v>74.686000000000007</c:v>
                </c:pt>
                <c:pt idx="68">
                  <c:v>71.388999999999996</c:v>
                </c:pt>
                <c:pt idx="69">
                  <c:v>71.290999999999997</c:v>
                </c:pt>
                <c:pt idx="70">
                  <c:v>74.635999999999996</c:v>
                </c:pt>
                <c:pt idx="71">
                  <c:v>77.826999999999998</c:v>
                </c:pt>
                <c:pt idx="72">
                  <c:v>79.876999999999995</c:v>
                </c:pt>
                <c:pt idx="73">
                  <c:v>81.638999999999996</c:v>
                </c:pt>
                <c:pt idx="74">
                  <c:v>82.331999999999994</c:v>
                </c:pt>
                <c:pt idx="75">
                  <c:v>83.033000000000001</c:v>
                </c:pt>
                <c:pt idx="76">
                  <c:v>83.504999999999995</c:v>
                </c:pt>
                <c:pt idx="77">
                  <c:v>84.308000000000007</c:v>
                </c:pt>
                <c:pt idx="78">
                  <c:v>82.905000000000001</c:v>
                </c:pt>
                <c:pt idx="79">
                  <c:v>78.552000000000007</c:v>
                </c:pt>
                <c:pt idx="80">
                  <c:v>73.373999999999995</c:v>
                </c:pt>
                <c:pt idx="81">
                  <c:v>64.703000000000003</c:v>
                </c:pt>
                <c:pt idx="82">
                  <c:v>68.528999999999996</c:v>
                </c:pt>
                <c:pt idx="83">
                  <c:v>65.403000000000006</c:v>
                </c:pt>
                <c:pt idx="84">
                  <c:v>63.173999999999999</c:v>
                </c:pt>
                <c:pt idx="85">
                  <c:v>62.710999999999999</c:v>
                </c:pt>
                <c:pt idx="86">
                  <c:v>63.591000000000001</c:v>
                </c:pt>
                <c:pt idx="87">
                  <c:v>65.983000000000004</c:v>
                </c:pt>
                <c:pt idx="88">
                  <c:v>67.138999999999996</c:v>
                </c:pt>
                <c:pt idx="89">
                  <c:v>68.423000000000002</c:v>
                </c:pt>
                <c:pt idx="90">
                  <c:v>72.33</c:v>
                </c:pt>
                <c:pt idx="91">
                  <c:v>77.388000000000005</c:v>
                </c:pt>
                <c:pt idx="92">
                  <c:v>80.153000000000006</c:v>
                </c:pt>
                <c:pt idx="93">
                  <c:v>81.344999999999999</c:v>
                </c:pt>
                <c:pt idx="94">
                  <c:v>82.022000000000006</c:v>
                </c:pt>
                <c:pt idx="95">
                  <c:v>82.245999999999995</c:v>
                </c:pt>
                <c:pt idx="96">
                  <c:v>81.997</c:v>
                </c:pt>
                <c:pt idx="97">
                  <c:v>81.861000000000004</c:v>
                </c:pt>
                <c:pt idx="98">
                  <c:v>81.486999999999995</c:v>
                </c:pt>
                <c:pt idx="99">
                  <c:v>81.265000000000001</c:v>
                </c:pt>
                <c:pt idx="100">
                  <c:v>81.174000000000007</c:v>
                </c:pt>
                <c:pt idx="101">
                  <c:v>80.86</c:v>
                </c:pt>
                <c:pt idx="102">
                  <c:v>78.510000000000005</c:v>
                </c:pt>
                <c:pt idx="103">
                  <c:v>76.790999999999997</c:v>
                </c:pt>
                <c:pt idx="104">
                  <c:v>75.296999999999997</c:v>
                </c:pt>
                <c:pt idx="105">
                  <c:v>71.450999999999993</c:v>
                </c:pt>
                <c:pt idx="106">
                  <c:v>70.17</c:v>
                </c:pt>
                <c:pt idx="107">
                  <c:v>72.144000000000005</c:v>
                </c:pt>
                <c:pt idx="108">
                  <c:v>71.736000000000004</c:v>
                </c:pt>
                <c:pt idx="109">
                  <c:v>67.656000000000006</c:v>
                </c:pt>
                <c:pt idx="110">
                  <c:v>62.588999999999999</c:v>
                </c:pt>
                <c:pt idx="111">
                  <c:v>62.843000000000004</c:v>
                </c:pt>
                <c:pt idx="112">
                  <c:v>68.775000000000006</c:v>
                </c:pt>
                <c:pt idx="113">
                  <c:v>73.366</c:v>
                </c:pt>
                <c:pt idx="114">
                  <c:v>76.572000000000003</c:v>
                </c:pt>
                <c:pt idx="115">
                  <c:v>79.247</c:v>
                </c:pt>
                <c:pt idx="116">
                  <c:v>80.433999999999997</c:v>
                </c:pt>
                <c:pt idx="117">
                  <c:v>81.242999999999995</c:v>
                </c:pt>
                <c:pt idx="118">
                  <c:v>81.721000000000004</c:v>
                </c:pt>
                <c:pt idx="119">
                  <c:v>81.667000000000002</c:v>
                </c:pt>
                <c:pt idx="120">
                  <c:v>81.823999999999998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FULLDATA!$C$1</c15:sqref>
                        </c15:formulaRef>
                      </c:ext>
                    </c:extLst>
                    <c:strCache>
                      <c:ptCount val="1"/>
                      <c:pt idx="0">
                        <c:v>Outdoor RH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8D70-4895-B109-FB82E9104B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03307456"/>
        <c:axId val="1204289552"/>
      </c:lineChart>
      <c:catAx>
        <c:axId val="12033074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04289552"/>
        <c:crosses val="autoZero"/>
        <c:auto val="1"/>
        <c:lblAlgn val="ctr"/>
        <c:lblOffset val="100"/>
        <c:noMultiLvlLbl val="0"/>
      </c:catAx>
      <c:valAx>
        <c:axId val="1204289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3307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010102579072892E-2"/>
          <c:y val="1.5348539803887225E-2"/>
          <c:w val="0.94099015957881471"/>
          <c:h val="0.90194779362127409"/>
        </c:manualLayout>
      </c:layout>
      <c:lineChart>
        <c:grouping val="standard"/>
        <c:varyColors val="0"/>
        <c:ser>
          <c:idx val="2"/>
          <c:order val="0"/>
          <c:spPr>
            <a:ln w="2222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FULLDATA!$G$2:$G$122</c:f>
              <c:numCache>
                <c:formatCode>General</c:formatCode>
                <c:ptCount val="121"/>
                <c:pt idx="0">
                  <c:v>0.92000899999999997</c:v>
                </c:pt>
                <c:pt idx="1">
                  <c:v>1.170515</c:v>
                </c:pt>
                <c:pt idx="2">
                  <c:v>0.81485799999999997</c:v>
                </c:pt>
                <c:pt idx="3">
                  <c:v>0.39325700000000002</c:v>
                </c:pt>
                <c:pt idx="4">
                  <c:v>0.57313599999999998</c:v>
                </c:pt>
                <c:pt idx="5">
                  <c:v>0.98300500000000002</c:v>
                </c:pt>
                <c:pt idx="6">
                  <c:v>1.9685569999999999</c:v>
                </c:pt>
                <c:pt idx="7">
                  <c:v>3.3948140000000002</c:v>
                </c:pt>
                <c:pt idx="8">
                  <c:v>4.2358370000000001</c:v>
                </c:pt>
                <c:pt idx="9">
                  <c:v>3.2573110000000001</c:v>
                </c:pt>
                <c:pt idx="10">
                  <c:v>6.8365359999999997</c:v>
                </c:pt>
                <c:pt idx="11">
                  <c:v>10.080697000000001</c:v>
                </c:pt>
                <c:pt idx="12">
                  <c:v>12.22479</c:v>
                </c:pt>
                <c:pt idx="13">
                  <c:v>13.247650999999999</c:v>
                </c:pt>
                <c:pt idx="14">
                  <c:v>12.750018000000001</c:v>
                </c:pt>
                <c:pt idx="15">
                  <c:v>9.410012</c:v>
                </c:pt>
                <c:pt idx="16">
                  <c:v>11.493378999999999</c:v>
                </c:pt>
                <c:pt idx="17">
                  <c:v>11.444124</c:v>
                </c:pt>
                <c:pt idx="18">
                  <c:v>8.7828029999999995</c:v>
                </c:pt>
                <c:pt idx="19">
                  <c:v>5.5608259999999996</c:v>
                </c:pt>
                <c:pt idx="20">
                  <c:v>3.3226100000000001</c:v>
                </c:pt>
                <c:pt idx="21">
                  <c:v>2.1338499999999998</c:v>
                </c:pt>
                <c:pt idx="22">
                  <c:v>1.405673</c:v>
                </c:pt>
                <c:pt idx="23">
                  <c:v>0.99020200000000003</c:v>
                </c:pt>
                <c:pt idx="24">
                  <c:v>0.694882</c:v>
                </c:pt>
                <c:pt idx="25">
                  <c:v>0.28013500000000002</c:v>
                </c:pt>
                <c:pt idx="26">
                  <c:v>-0.36214200000000002</c:v>
                </c:pt>
                <c:pt idx="27">
                  <c:v>-0.81959400000000004</c:v>
                </c:pt>
                <c:pt idx="28">
                  <c:v>-0.74734999999999996</c:v>
                </c:pt>
                <c:pt idx="29">
                  <c:v>-0.470779</c:v>
                </c:pt>
                <c:pt idx="30">
                  <c:v>-0.107206</c:v>
                </c:pt>
                <c:pt idx="31">
                  <c:v>0.96729299999999996</c:v>
                </c:pt>
                <c:pt idx="32">
                  <c:v>3.5153319999999999</c:v>
                </c:pt>
                <c:pt idx="33">
                  <c:v>6.0698660000000002</c:v>
                </c:pt>
                <c:pt idx="34">
                  <c:v>8.3632449999999992</c:v>
                </c:pt>
                <c:pt idx="35">
                  <c:v>11.039088</c:v>
                </c:pt>
                <c:pt idx="36">
                  <c:v>10.6464</c:v>
                </c:pt>
                <c:pt idx="37">
                  <c:v>7.2791839999999999</c:v>
                </c:pt>
                <c:pt idx="38">
                  <c:v>5.4804899999999996</c:v>
                </c:pt>
                <c:pt idx="39">
                  <c:v>4.7111150000000004</c:v>
                </c:pt>
                <c:pt idx="40">
                  <c:v>5.9049290000000001</c:v>
                </c:pt>
                <c:pt idx="41">
                  <c:v>7.959308</c:v>
                </c:pt>
                <c:pt idx="42">
                  <c:v>7.1713849999999999</c:v>
                </c:pt>
                <c:pt idx="43">
                  <c:v>5.2880989999999999</c:v>
                </c:pt>
                <c:pt idx="44">
                  <c:v>3.456718</c:v>
                </c:pt>
                <c:pt idx="45">
                  <c:v>2.5457740000000002</c:v>
                </c:pt>
                <c:pt idx="46">
                  <c:v>2.1050759999999999</c:v>
                </c:pt>
                <c:pt idx="47">
                  <c:v>1.9104129999999999</c:v>
                </c:pt>
                <c:pt idx="48">
                  <c:v>1.8202229999999999</c:v>
                </c:pt>
                <c:pt idx="49">
                  <c:v>1.7653730000000001</c:v>
                </c:pt>
                <c:pt idx="50">
                  <c:v>1.7945530000000001</c:v>
                </c:pt>
                <c:pt idx="51">
                  <c:v>1.9020220000000001</c:v>
                </c:pt>
                <c:pt idx="52">
                  <c:v>2.0737700000000001</c:v>
                </c:pt>
                <c:pt idx="53">
                  <c:v>2.453748</c:v>
                </c:pt>
                <c:pt idx="54">
                  <c:v>3.2040570000000002</c:v>
                </c:pt>
                <c:pt idx="55">
                  <c:v>4.336411</c:v>
                </c:pt>
                <c:pt idx="56">
                  <c:v>5.5286109999999997</c:v>
                </c:pt>
                <c:pt idx="57">
                  <c:v>6.6497549999999999</c:v>
                </c:pt>
                <c:pt idx="58">
                  <c:v>7.6613449999999998</c:v>
                </c:pt>
                <c:pt idx="59">
                  <c:v>8.8335840000000001</c:v>
                </c:pt>
                <c:pt idx="60">
                  <c:v>10.02106</c:v>
                </c:pt>
                <c:pt idx="61">
                  <c:v>10.796574</c:v>
                </c:pt>
                <c:pt idx="62">
                  <c:v>12.074733</c:v>
                </c:pt>
                <c:pt idx="63">
                  <c:v>11.791437</c:v>
                </c:pt>
                <c:pt idx="64">
                  <c:v>11.347866</c:v>
                </c:pt>
                <c:pt idx="65">
                  <c:v>10.408756</c:v>
                </c:pt>
                <c:pt idx="66">
                  <c:v>8.0366510000000009</c:v>
                </c:pt>
                <c:pt idx="67">
                  <c:v>5.4472930000000002</c:v>
                </c:pt>
                <c:pt idx="68">
                  <c:v>3.735852</c:v>
                </c:pt>
                <c:pt idx="69">
                  <c:v>2.93893</c:v>
                </c:pt>
                <c:pt idx="70">
                  <c:v>2.5158209999999999</c:v>
                </c:pt>
                <c:pt idx="71">
                  <c:v>2.2237390000000001</c:v>
                </c:pt>
                <c:pt idx="72">
                  <c:v>2.0162059999999999</c:v>
                </c:pt>
                <c:pt idx="73">
                  <c:v>1.9079790000000001</c:v>
                </c:pt>
                <c:pt idx="74">
                  <c:v>1.858924</c:v>
                </c:pt>
                <c:pt idx="75">
                  <c:v>1.9156280000000001</c:v>
                </c:pt>
                <c:pt idx="76">
                  <c:v>1.8378049999999999</c:v>
                </c:pt>
                <c:pt idx="77">
                  <c:v>1.560276</c:v>
                </c:pt>
                <c:pt idx="78">
                  <c:v>1.7035659999999999</c:v>
                </c:pt>
                <c:pt idx="79">
                  <c:v>3.2270859999999999</c:v>
                </c:pt>
                <c:pt idx="80">
                  <c:v>6.7483389999999996</c:v>
                </c:pt>
                <c:pt idx="81">
                  <c:v>9.6852590000000003</c:v>
                </c:pt>
                <c:pt idx="82">
                  <c:v>13.517809</c:v>
                </c:pt>
                <c:pt idx="83">
                  <c:v>15.896036</c:v>
                </c:pt>
                <c:pt idx="84">
                  <c:v>16.929849000000001</c:v>
                </c:pt>
                <c:pt idx="85">
                  <c:v>16.179212</c:v>
                </c:pt>
                <c:pt idx="86">
                  <c:v>13.373213</c:v>
                </c:pt>
                <c:pt idx="87">
                  <c:v>9.9570220000000003</c:v>
                </c:pt>
                <c:pt idx="88">
                  <c:v>10.552512</c:v>
                </c:pt>
                <c:pt idx="89">
                  <c:v>11.297986999999999</c:v>
                </c:pt>
                <c:pt idx="90">
                  <c:v>10.75506</c:v>
                </c:pt>
                <c:pt idx="91">
                  <c:v>8.1993679999999998</c:v>
                </c:pt>
                <c:pt idx="92">
                  <c:v>6.6971189999999998</c:v>
                </c:pt>
                <c:pt idx="93">
                  <c:v>5.23773</c:v>
                </c:pt>
                <c:pt idx="94">
                  <c:v>3.9064960000000002</c:v>
                </c:pt>
                <c:pt idx="95">
                  <c:v>2.791242</c:v>
                </c:pt>
                <c:pt idx="96">
                  <c:v>2.4422130000000002</c:v>
                </c:pt>
                <c:pt idx="97">
                  <c:v>1.899305</c:v>
                </c:pt>
                <c:pt idx="98">
                  <c:v>1.2771570000000001</c:v>
                </c:pt>
                <c:pt idx="99">
                  <c:v>0.98869099999999999</c:v>
                </c:pt>
                <c:pt idx="100">
                  <c:v>0.55138299999999996</c:v>
                </c:pt>
                <c:pt idx="101">
                  <c:v>0.44034299999999998</c:v>
                </c:pt>
                <c:pt idx="102">
                  <c:v>1.4232130000000001</c:v>
                </c:pt>
                <c:pt idx="103">
                  <c:v>3.5539800000000001</c:v>
                </c:pt>
                <c:pt idx="104">
                  <c:v>6.3976430000000004</c:v>
                </c:pt>
                <c:pt idx="105">
                  <c:v>9.7944709999999997</c:v>
                </c:pt>
                <c:pt idx="106">
                  <c:v>13.608027</c:v>
                </c:pt>
                <c:pt idx="107">
                  <c:v>14.483897000000001</c:v>
                </c:pt>
                <c:pt idx="108">
                  <c:v>14.402847</c:v>
                </c:pt>
                <c:pt idx="109">
                  <c:v>15.345981999999999</c:v>
                </c:pt>
                <c:pt idx="110">
                  <c:v>16.373118999999999</c:v>
                </c:pt>
                <c:pt idx="111">
                  <c:v>17.084755000000001</c:v>
                </c:pt>
                <c:pt idx="112">
                  <c:v>16.616230999999999</c:v>
                </c:pt>
                <c:pt idx="113">
                  <c:v>14.912986</c:v>
                </c:pt>
                <c:pt idx="114">
                  <c:v>11.980081</c:v>
                </c:pt>
                <c:pt idx="115">
                  <c:v>8.4741979999999995</c:v>
                </c:pt>
                <c:pt idx="116">
                  <c:v>5.4219980000000003</c:v>
                </c:pt>
                <c:pt idx="117">
                  <c:v>3.8479209999999999</c:v>
                </c:pt>
                <c:pt idx="118">
                  <c:v>3.0579930000000002</c:v>
                </c:pt>
                <c:pt idx="119">
                  <c:v>2.4855429999999998</c:v>
                </c:pt>
                <c:pt idx="120">
                  <c:v>2.0598380000000001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FULLDATA!$G$1</c15:sqref>
                        </c15:formulaRef>
                      </c:ext>
                    </c:extLst>
                    <c:strCache>
                      <c:ptCount val="1"/>
                      <c:pt idx="0">
                        <c:v>IndoorSIM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0989-4935-A731-ED1CE1F122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65373280"/>
        <c:axId val="1350075936"/>
      </c:lineChart>
      <c:catAx>
        <c:axId val="1165373280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low"/>
        <c:crossAx val="1350075936"/>
        <c:crosses val="max"/>
        <c:auto val="1"/>
        <c:lblAlgn val="ctr"/>
        <c:lblOffset val="100"/>
        <c:noMultiLvlLbl val="0"/>
      </c:catAx>
      <c:valAx>
        <c:axId val="1350075936"/>
        <c:scaling>
          <c:orientation val="minMax"/>
          <c:max val="30"/>
          <c:min val="-5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5373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010102579072892E-2"/>
          <c:y val="1.5348539803887225E-2"/>
          <c:w val="0.94099015957881471"/>
          <c:h val="0.90194779362127409"/>
        </c:manualLayout>
      </c:layout>
      <c:lineChart>
        <c:grouping val="standard"/>
        <c:varyColors val="0"/>
        <c:ser>
          <c:idx val="1"/>
          <c:order val="0"/>
          <c:spPr>
            <a:ln w="22225" cap="rnd">
              <a:solidFill>
                <a:srgbClr val="45134D"/>
              </a:solidFill>
              <a:round/>
            </a:ln>
            <a:effectLst/>
          </c:spPr>
          <c:marker>
            <c:symbol val="none"/>
          </c:marker>
          <c:val>
            <c:numRef>
              <c:f>FULLDATA!$E$2:$E$122</c:f>
              <c:numCache>
                <c:formatCode>General</c:formatCode>
                <c:ptCount val="121"/>
                <c:pt idx="0">
                  <c:v>1.3979999999999999</c:v>
                </c:pt>
                <c:pt idx="1">
                  <c:v>0.93400000000000005</c:v>
                </c:pt>
                <c:pt idx="2">
                  <c:v>1.071</c:v>
                </c:pt>
                <c:pt idx="3">
                  <c:v>1.0169999999999999</c:v>
                </c:pt>
                <c:pt idx="4">
                  <c:v>1.1259999999999999</c:v>
                </c:pt>
                <c:pt idx="5">
                  <c:v>1.425</c:v>
                </c:pt>
                <c:pt idx="6">
                  <c:v>1.859</c:v>
                </c:pt>
                <c:pt idx="7">
                  <c:v>2.77</c:v>
                </c:pt>
                <c:pt idx="8">
                  <c:v>3.3010000000000002</c:v>
                </c:pt>
                <c:pt idx="9">
                  <c:v>5.024</c:v>
                </c:pt>
                <c:pt idx="10">
                  <c:v>8.7919999999999998</c:v>
                </c:pt>
                <c:pt idx="11">
                  <c:v>9.0890000000000004</c:v>
                </c:pt>
                <c:pt idx="12">
                  <c:v>8.9160000000000004</c:v>
                </c:pt>
                <c:pt idx="13">
                  <c:v>10.295999999999999</c:v>
                </c:pt>
                <c:pt idx="14">
                  <c:v>12.823</c:v>
                </c:pt>
                <c:pt idx="15">
                  <c:v>14.05</c:v>
                </c:pt>
                <c:pt idx="16">
                  <c:v>12.606</c:v>
                </c:pt>
                <c:pt idx="17">
                  <c:v>8.6679999999999993</c:v>
                </c:pt>
                <c:pt idx="18">
                  <c:v>4.9470000000000001</c:v>
                </c:pt>
                <c:pt idx="19">
                  <c:v>3.274</c:v>
                </c:pt>
                <c:pt idx="20">
                  <c:v>1.859</c:v>
                </c:pt>
                <c:pt idx="21">
                  <c:v>1.2350000000000001</c:v>
                </c:pt>
                <c:pt idx="22">
                  <c:v>0.63200000000000001</c:v>
                </c:pt>
                <c:pt idx="23">
                  <c:v>0.218</c:v>
                </c:pt>
                <c:pt idx="24">
                  <c:v>-0.50700000000000001</c:v>
                </c:pt>
                <c:pt idx="25">
                  <c:v>-0.95799999999999996</c:v>
                </c:pt>
                <c:pt idx="26">
                  <c:v>-1.0149999999999999</c:v>
                </c:pt>
                <c:pt idx="27">
                  <c:v>-1.1850000000000001</c:v>
                </c:pt>
                <c:pt idx="28">
                  <c:v>-1.157</c:v>
                </c:pt>
                <c:pt idx="29">
                  <c:v>-0.93</c:v>
                </c:pt>
                <c:pt idx="30">
                  <c:v>1.643</c:v>
                </c:pt>
                <c:pt idx="31">
                  <c:v>6.8129999999999997</c:v>
                </c:pt>
                <c:pt idx="32">
                  <c:v>8.4440000000000008</c:v>
                </c:pt>
                <c:pt idx="33">
                  <c:v>12.63</c:v>
                </c:pt>
                <c:pt idx="34">
                  <c:v>13.425000000000001</c:v>
                </c:pt>
                <c:pt idx="35">
                  <c:v>8.8170000000000002</c:v>
                </c:pt>
                <c:pt idx="36">
                  <c:v>5.5389999999999997</c:v>
                </c:pt>
                <c:pt idx="37">
                  <c:v>5.36</c:v>
                </c:pt>
                <c:pt idx="38">
                  <c:v>5.0759999999999996</c:v>
                </c:pt>
                <c:pt idx="39">
                  <c:v>8.8170000000000002</c:v>
                </c:pt>
                <c:pt idx="40">
                  <c:v>9.2379999999999995</c:v>
                </c:pt>
                <c:pt idx="41">
                  <c:v>7.3929999999999998</c:v>
                </c:pt>
                <c:pt idx="42">
                  <c:v>4.8440000000000003</c:v>
                </c:pt>
                <c:pt idx="43">
                  <c:v>5.9489999999999998</c:v>
                </c:pt>
                <c:pt idx="44">
                  <c:v>9.9030000000000005</c:v>
                </c:pt>
                <c:pt idx="45">
                  <c:v>9.4350000000000005</c:v>
                </c:pt>
                <c:pt idx="46">
                  <c:v>9.0640000000000001</c:v>
                </c:pt>
                <c:pt idx="47">
                  <c:v>7.0659999999999998</c:v>
                </c:pt>
                <c:pt idx="48">
                  <c:v>5.1790000000000003</c:v>
                </c:pt>
                <c:pt idx="49">
                  <c:v>4.9210000000000003</c:v>
                </c:pt>
                <c:pt idx="50">
                  <c:v>4.766</c:v>
                </c:pt>
                <c:pt idx="51">
                  <c:v>4.8689999999999998</c:v>
                </c:pt>
                <c:pt idx="52">
                  <c:v>4.5579999999999998</c:v>
                </c:pt>
                <c:pt idx="53">
                  <c:v>4.5579999999999998</c:v>
                </c:pt>
                <c:pt idx="54">
                  <c:v>4.8689999999999998</c:v>
                </c:pt>
                <c:pt idx="55">
                  <c:v>5.4109999999999996</c:v>
                </c:pt>
                <c:pt idx="56">
                  <c:v>5.6929999999999996</c:v>
                </c:pt>
                <c:pt idx="57">
                  <c:v>6.077</c:v>
                </c:pt>
                <c:pt idx="58">
                  <c:v>6.2549999999999999</c:v>
                </c:pt>
                <c:pt idx="59">
                  <c:v>6.2809999999999997</c:v>
                </c:pt>
                <c:pt idx="60">
                  <c:v>7.4690000000000003</c:v>
                </c:pt>
                <c:pt idx="61">
                  <c:v>9.0150000000000006</c:v>
                </c:pt>
                <c:pt idx="62">
                  <c:v>7.3179999999999996</c:v>
                </c:pt>
                <c:pt idx="63">
                  <c:v>7.6950000000000003</c:v>
                </c:pt>
                <c:pt idx="64">
                  <c:v>6.8890000000000002</c:v>
                </c:pt>
                <c:pt idx="65">
                  <c:v>5.8979999999999997</c:v>
                </c:pt>
                <c:pt idx="66">
                  <c:v>4.8440000000000003</c:v>
                </c:pt>
                <c:pt idx="67">
                  <c:v>13.593999999999999</c:v>
                </c:pt>
                <c:pt idx="68">
                  <c:v>14.361000000000001</c:v>
                </c:pt>
                <c:pt idx="69">
                  <c:v>9.3119999999999994</c:v>
                </c:pt>
                <c:pt idx="70">
                  <c:v>6.9139999999999997</c:v>
                </c:pt>
                <c:pt idx="71">
                  <c:v>6.0259999999999998</c:v>
                </c:pt>
                <c:pt idx="72">
                  <c:v>5.5140000000000002</c:v>
                </c:pt>
                <c:pt idx="73">
                  <c:v>5.05</c:v>
                </c:pt>
                <c:pt idx="74">
                  <c:v>4.5839999999999996</c:v>
                </c:pt>
                <c:pt idx="75">
                  <c:v>4.22</c:v>
                </c:pt>
                <c:pt idx="76">
                  <c:v>4.1150000000000002</c:v>
                </c:pt>
                <c:pt idx="77">
                  <c:v>5.3339999999999996</c:v>
                </c:pt>
                <c:pt idx="78">
                  <c:v>10.1</c:v>
                </c:pt>
                <c:pt idx="79">
                  <c:v>14.648999999999999</c:v>
                </c:pt>
                <c:pt idx="80">
                  <c:v>15.342000000000001</c:v>
                </c:pt>
                <c:pt idx="81">
                  <c:v>17.795999999999999</c:v>
                </c:pt>
                <c:pt idx="82">
                  <c:v>21.103000000000002</c:v>
                </c:pt>
                <c:pt idx="83">
                  <c:v>24.315000000000001</c:v>
                </c:pt>
                <c:pt idx="84">
                  <c:v>26.744</c:v>
                </c:pt>
                <c:pt idx="85">
                  <c:v>25.744</c:v>
                </c:pt>
                <c:pt idx="86">
                  <c:v>24.195</c:v>
                </c:pt>
                <c:pt idx="87">
                  <c:v>23.327999999999999</c:v>
                </c:pt>
                <c:pt idx="88">
                  <c:v>20.245999999999999</c:v>
                </c:pt>
                <c:pt idx="89">
                  <c:v>14.601000000000001</c:v>
                </c:pt>
                <c:pt idx="90">
                  <c:v>8.6679999999999993</c:v>
                </c:pt>
                <c:pt idx="91">
                  <c:v>5.7960000000000003</c:v>
                </c:pt>
                <c:pt idx="92">
                  <c:v>3.8540000000000001</c:v>
                </c:pt>
                <c:pt idx="93">
                  <c:v>2.2890000000000001</c:v>
                </c:pt>
                <c:pt idx="94">
                  <c:v>1.5069999999999999</c:v>
                </c:pt>
                <c:pt idx="95">
                  <c:v>1.0169999999999999</c:v>
                </c:pt>
                <c:pt idx="96">
                  <c:v>0.495</c:v>
                </c:pt>
                <c:pt idx="97">
                  <c:v>0.32900000000000001</c:v>
                </c:pt>
                <c:pt idx="98">
                  <c:v>-0.06</c:v>
                </c:pt>
                <c:pt idx="99">
                  <c:v>-0.39500000000000002</c:v>
                </c:pt>
                <c:pt idx="100">
                  <c:v>-0.42299999999999999</c:v>
                </c:pt>
                <c:pt idx="101">
                  <c:v>0.46700000000000003</c:v>
                </c:pt>
                <c:pt idx="102">
                  <c:v>3.3010000000000002</c:v>
                </c:pt>
                <c:pt idx="103">
                  <c:v>5.2569999999999997</c:v>
                </c:pt>
                <c:pt idx="104">
                  <c:v>7.72</c:v>
                </c:pt>
                <c:pt idx="105">
                  <c:v>11.637</c:v>
                </c:pt>
                <c:pt idx="106">
                  <c:v>11.077999999999999</c:v>
                </c:pt>
                <c:pt idx="107">
                  <c:v>10.98</c:v>
                </c:pt>
                <c:pt idx="108">
                  <c:v>11.321</c:v>
                </c:pt>
                <c:pt idx="109">
                  <c:v>13.257</c:v>
                </c:pt>
                <c:pt idx="110">
                  <c:v>16.986999999999998</c:v>
                </c:pt>
                <c:pt idx="111">
                  <c:v>15.891</c:v>
                </c:pt>
                <c:pt idx="112">
                  <c:v>12.170999999999999</c:v>
                </c:pt>
                <c:pt idx="113">
                  <c:v>9.41</c:v>
                </c:pt>
                <c:pt idx="114">
                  <c:v>6.9139999999999997</c:v>
                </c:pt>
                <c:pt idx="115">
                  <c:v>5.4619999999999997</c:v>
                </c:pt>
                <c:pt idx="116">
                  <c:v>4.4279999999999999</c:v>
                </c:pt>
                <c:pt idx="117">
                  <c:v>3.4590000000000001</c:v>
                </c:pt>
                <c:pt idx="118">
                  <c:v>2.9830000000000001</c:v>
                </c:pt>
                <c:pt idx="119">
                  <c:v>2.6640000000000001</c:v>
                </c:pt>
                <c:pt idx="120">
                  <c:v>2.5030000000000001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FULLDATA!$E$1</c15:sqref>
                        </c15:formulaRef>
                      </c:ext>
                    </c:extLst>
                    <c:strCache>
                      <c:ptCount val="1"/>
                      <c:pt idx="0">
                        <c:v>IndoorTemperature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0989-4935-A731-ED1CE1F12213}"/>
            </c:ext>
          </c:extLst>
        </c:ser>
        <c:ser>
          <c:idx val="2"/>
          <c:order val="1"/>
          <c:spPr>
            <a:ln w="2222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FULLDATA!$G$2:$G$122</c:f>
              <c:numCache>
                <c:formatCode>General</c:formatCode>
                <c:ptCount val="121"/>
                <c:pt idx="0">
                  <c:v>0.92000899999999997</c:v>
                </c:pt>
                <c:pt idx="1">
                  <c:v>1.170515</c:v>
                </c:pt>
                <c:pt idx="2">
                  <c:v>0.81485799999999997</c:v>
                </c:pt>
                <c:pt idx="3">
                  <c:v>0.39325700000000002</c:v>
                </c:pt>
                <c:pt idx="4">
                  <c:v>0.57313599999999998</c:v>
                </c:pt>
                <c:pt idx="5">
                  <c:v>0.98300500000000002</c:v>
                </c:pt>
                <c:pt idx="6">
                  <c:v>1.9685569999999999</c:v>
                </c:pt>
                <c:pt idx="7">
                  <c:v>3.3948140000000002</c:v>
                </c:pt>
                <c:pt idx="8">
                  <c:v>4.2358370000000001</c:v>
                </c:pt>
                <c:pt idx="9">
                  <c:v>3.2573110000000001</c:v>
                </c:pt>
                <c:pt idx="10">
                  <c:v>6.8365359999999997</c:v>
                </c:pt>
                <c:pt idx="11">
                  <c:v>10.080697000000001</c:v>
                </c:pt>
                <c:pt idx="12">
                  <c:v>12.22479</c:v>
                </c:pt>
                <c:pt idx="13">
                  <c:v>13.247650999999999</c:v>
                </c:pt>
                <c:pt idx="14">
                  <c:v>12.750018000000001</c:v>
                </c:pt>
                <c:pt idx="15">
                  <c:v>9.410012</c:v>
                </c:pt>
                <c:pt idx="16">
                  <c:v>11.493378999999999</c:v>
                </c:pt>
                <c:pt idx="17">
                  <c:v>11.444124</c:v>
                </c:pt>
                <c:pt idx="18">
                  <c:v>8.7828029999999995</c:v>
                </c:pt>
                <c:pt idx="19">
                  <c:v>5.5608259999999996</c:v>
                </c:pt>
                <c:pt idx="20">
                  <c:v>3.3226100000000001</c:v>
                </c:pt>
                <c:pt idx="21">
                  <c:v>2.1338499999999998</c:v>
                </c:pt>
                <c:pt idx="22">
                  <c:v>1.405673</c:v>
                </c:pt>
                <c:pt idx="23">
                  <c:v>0.99020200000000003</c:v>
                </c:pt>
                <c:pt idx="24">
                  <c:v>0.694882</c:v>
                </c:pt>
                <c:pt idx="25">
                  <c:v>0.28013500000000002</c:v>
                </c:pt>
                <c:pt idx="26">
                  <c:v>-0.36214200000000002</c:v>
                </c:pt>
                <c:pt idx="27">
                  <c:v>-0.81959400000000004</c:v>
                </c:pt>
                <c:pt idx="28">
                  <c:v>-0.74734999999999996</c:v>
                </c:pt>
                <c:pt idx="29">
                  <c:v>-0.470779</c:v>
                </c:pt>
                <c:pt idx="30">
                  <c:v>-0.107206</c:v>
                </c:pt>
                <c:pt idx="31">
                  <c:v>0.96729299999999996</c:v>
                </c:pt>
                <c:pt idx="32">
                  <c:v>3.5153319999999999</c:v>
                </c:pt>
                <c:pt idx="33">
                  <c:v>6.0698660000000002</c:v>
                </c:pt>
                <c:pt idx="34">
                  <c:v>8.3632449999999992</c:v>
                </c:pt>
                <c:pt idx="35">
                  <c:v>11.039088</c:v>
                </c:pt>
                <c:pt idx="36">
                  <c:v>10.6464</c:v>
                </c:pt>
                <c:pt idx="37">
                  <c:v>7.2791839999999999</c:v>
                </c:pt>
                <c:pt idx="38">
                  <c:v>5.4804899999999996</c:v>
                </c:pt>
                <c:pt idx="39">
                  <c:v>4.7111150000000004</c:v>
                </c:pt>
                <c:pt idx="40">
                  <c:v>5.9049290000000001</c:v>
                </c:pt>
                <c:pt idx="41">
                  <c:v>7.959308</c:v>
                </c:pt>
                <c:pt idx="42">
                  <c:v>7.1713849999999999</c:v>
                </c:pt>
                <c:pt idx="43">
                  <c:v>5.2880989999999999</c:v>
                </c:pt>
                <c:pt idx="44">
                  <c:v>3.456718</c:v>
                </c:pt>
                <c:pt idx="45">
                  <c:v>2.5457740000000002</c:v>
                </c:pt>
                <c:pt idx="46">
                  <c:v>2.1050759999999999</c:v>
                </c:pt>
                <c:pt idx="47">
                  <c:v>1.9104129999999999</c:v>
                </c:pt>
                <c:pt idx="48">
                  <c:v>1.8202229999999999</c:v>
                </c:pt>
                <c:pt idx="49">
                  <c:v>1.7653730000000001</c:v>
                </c:pt>
                <c:pt idx="50">
                  <c:v>1.7945530000000001</c:v>
                </c:pt>
                <c:pt idx="51">
                  <c:v>1.9020220000000001</c:v>
                </c:pt>
                <c:pt idx="52">
                  <c:v>2.0737700000000001</c:v>
                </c:pt>
                <c:pt idx="53">
                  <c:v>2.453748</c:v>
                </c:pt>
                <c:pt idx="54">
                  <c:v>3.2040570000000002</c:v>
                </c:pt>
                <c:pt idx="55">
                  <c:v>4.336411</c:v>
                </c:pt>
                <c:pt idx="56">
                  <c:v>5.5286109999999997</c:v>
                </c:pt>
                <c:pt idx="57">
                  <c:v>6.6497549999999999</c:v>
                </c:pt>
                <c:pt idx="58">
                  <c:v>7.6613449999999998</c:v>
                </c:pt>
                <c:pt idx="59">
                  <c:v>8.8335840000000001</c:v>
                </c:pt>
                <c:pt idx="60">
                  <c:v>10.02106</c:v>
                </c:pt>
                <c:pt idx="61">
                  <c:v>10.796574</c:v>
                </c:pt>
                <c:pt idx="62">
                  <c:v>12.074733</c:v>
                </c:pt>
                <c:pt idx="63">
                  <c:v>11.791437</c:v>
                </c:pt>
                <c:pt idx="64">
                  <c:v>11.347866</c:v>
                </c:pt>
                <c:pt idx="65">
                  <c:v>10.408756</c:v>
                </c:pt>
                <c:pt idx="66">
                  <c:v>8.0366510000000009</c:v>
                </c:pt>
                <c:pt idx="67">
                  <c:v>5.4472930000000002</c:v>
                </c:pt>
                <c:pt idx="68">
                  <c:v>3.735852</c:v>
                </c:pt>
                <c:pt idx="69">
                  <c:v>2.93893</c:v>
                </c:pt>
                <c:pt idx="70">
                  <c:v>2.5158209999999999</c:v>
                </c:pt>
                <c:pt idx="71">
                  <c:v>2.2237390000000001</c:v>
                </c:pt>
                <c:pt idx="72">
                  <c:v>2.0162059999999999</c:v>
                </c:pt>
                <c:pt idx="73">
                  <c:v>1.9079790000000001</c:v>
                </c:pt>
                <c:pt idx="74">
                  <c:v>1.858924</c:v>
                </c:pt>
                <c:pt idx="75">
                  <c:v>1.9156280000000001</c:v>
                </c:pt>
                <c:pt idx="76">
                  <c:v>1.8378049999999999</c:v>
                </c:pt>
                <c:pt idx="77">
                  <c:v>1.560276</c:v>
                </c:pt>
                <c:pt idx="78">
                  <c:v>1.7035659999999999</c:v>
                </c:pt>
                <c:pt idx="79">
                  <c:v>3.2270859999999999</c:v>
                </c:pt>
                <c:pt idx="80">
                  <c:v>6.7483389999999996</c:v>
                </c:pt>
                <c:pt idx="81">
                  <c:v>9.6852590000000003</c:v>
                </c:pt>
                <c:pt idx="82">
                  <c:v>13.517809</c:v>
                </c:pt>
                <c:pt idx="83">
                  <c:v>15.896036</c:v>
                </c:pt>
                <c:pt idx="84">
                  <c:v>16.929849000000001</c:v>
                </c:pt>
                <c:pt idx="85">
                  <c:v>16.179212</c:v>
                </c:pt>
                <c:pt idx="86">
                  <c:v>13.373213</c:v>
                </c:pt>
                <c:pt idx="87">
                  <c:v>9.9570220000000003</c:v>
                </c:pt>
                <c:pt idx="88">
                  <c:v>10.552512</c:v>
                </c:pt>
                <c:pt idx="89">
                  <c:v>11.297986999999999</c:v>
                </c:pt>
                <c:pt idx="90">
                  <c:v>10.75506</c:v>
                </c:pt>
                <c:pt idx="91">
                  <c:v>8.1993679999999998</c:v>
                </c:pt>
                <c:pt idx="92">
                  <c:v>6.6971189999999998</c:v>
                </c:pt>
                <c:pt idx="93">
                  <c:v>5.23773</c:v>
                </c:pt>
                <c:pt idx="94">
                  <c:v>3.9064960000000002</c:v>
                </c:pt>
                <c:pt idx="95">
                  <c:v>2.791242</c:v>
                </c:pt>
                <c:pt idx="96">
                  <c:v>2.4422130000000002</c:v>
                </c:pt>
                <c:pt idx="97">
                  <c:v>1.899305</c:v>
                </c:pt>
                <c:pt idx="98">
                  <c:v>1.2771570000000001</c:v>
                </c:pt>
                <c:pt idx="99">
                  <c:v>0.98869099999999999</c:v>
                </c:pt>
                <c:pt idx="100">
                  <c:v>0.55138299999999996</c:v>
                </c:pt>
                <c:pt idx="101">
                  <c:v>0.44034299999999998</c:v>
                </c:pt>
                <c:pt idx="102">
                  <c:v>1.4232130000000001</c:v>
                </c:pt>
                <c:pt idx="103">
                  <c:v>3.5539800000000001</c:v>
                </c:pt>
                <c:pt idx="104">
                  <c:v>6.3976430000000004</c:v>
                </c:pt>
                <c:pt idx="105">
                  <c:v>9.7944709999999997</c:v>
                </c:pt>
                <c:pt idx="106">
                  <c:v>13.608027</c:v>
                </c:pt>
                <c:pt idx="107">
                  <c:v>14.483897000000001</c:v>
                </c:pt>
                <c:pt idx="108">
                  <c:v>14.402847</c:v>
                </c:pt>
                <c:pt idx="109">
                  <c:v>15.345981999999999</c:v>
                </c:pt>
                <c:pt idx="110">
                  <c:v>16.373118999999999</c:v>
                </c:pt>
                <c:pt idx="111">
                  <c:v>17.084755000000001</c:v>
                </c:pt>
                <c:pt idx="112">
                  <c:v>16.616230999999999</c:v>
                </c:pt>
                <c:pt idx="113">
                  <c:v>14.912986</c:v>
                </c:pt>
                <c:pt idx="114">
                  <c:v>11.980081</c:v>
                </c:pt>
                <c:pt idx="115">
                  <c:v>8.4741979999999995</c:v>
                </c:pt>
                <c:pt idx="116">
                  <c:v>5.4219980000000003</c:v>
                </c:pt>
                <c:pt idx="117">
                  <c:v>3.8479209999999999</c:v>
                </c:pt>
                <c:pt idx="118">
                  <c:v>3.0579930000000002</c:v>
                </c:pt>
                <c:pt idx="119">
                  <c:v>2.4855429999999998</c:v>
                </c:pt>
                <c:pt idx="120">
                  <c:v>2.0598380000000001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FULLDATA!$G$1</c15:sqref>
                        </c15:formulaRef>
                      </c:ext>
                    </c:extLst>
                    <c:strCache>
                      <c:ptCount val="1"/>
                      <c:pt idx="0">
                        <c:v>IndoorSIM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0989-4935-A731-ED1CE1F122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65373280"/>
        <c:axId val="1350075936"/>
      </c:lineChart>
      <c:catAx>
        <c:axId val="116537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low"/>
        <c:crossAx val="1350075936"/>
        <c:crosses val="autoZero"/>
        <c:auto val="1"/>
        <c:lblAlgn val="ctr"/>
        <c:lblOffset val="100"/>
        <c:noMultiLvlLbl val="0"/>
      </c:catAx>
      <c:valAx>
        <c:axId val="1350075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5373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010102579072892E-2"/>
          <c:y val="1.5348539803887225E-2"/>
          <c:w val="0.94099015957881471"/>
          <c:h val="0.90194779362127409"/>
        </c:manualLayout>
      </c:layout>
      <c:lineChart>
        <c:grouping val="standard"/>
        <c:varyColors val="0"/>
        <c:ser>
          <c:idx val="1"/>
          <c:order val="0"/>
          <c:spPr>
            <a:ln w="22225" cap="rnd">
              <a:solidFill>
                <a:srgbClr val="45134D"/>
              </a:solidFill>
              <a:round/>
            </a:ln>
            <a:effectLst/>
          </c:spPr>
          <c:marker>
            <c:symbol val="none"/>
          </c:marker>
          <c:val>
            <c:numRef>
              <c:f>FULLDATA!$E$2:$E$122</c:f>
              <c:numCache>
                <c:formatCode>General</c:formatCode>
                <c:ptCount val="121"/>
                <c:pt idx="0">
                  <c:v>1.3979999999999999</c:v>
                </c:pt>
                <c:pt idx="1">
                  <c:v>0.93400000000000005</c:v>
                </c:pt>
                <c:pt idx="2">
                  <c:v>1.071</c:v>
                </c:pt>
                <c:pt idx="3">
                  <c:v>1.0169999999999999</c:v>
                </c:pt>
                <c:pt idx="4">
                  <c:v>1.1259999999999999</c:v>
                </c:pt>
                <c:pt idx="5">
                  <c:v>1.425</c:v>
                </c:pt>
                <c:pt idx="6">
                  <c:v>1.859</c:v>
                </c:pt>
                <c:pt idx="7">
                  <c:v>2.77</c:v>
                </c:pt>
                <c:pt idx="8">
                  <c:v>3.3010000000000002</c:v>
                </c:pt>
                <c:pt idx="9">
                  <c:v>5.024</c:v>
                </c:pt>
                <c:pt idx="10">
                  <c:v>8.7919999999999998</c:v>
                </c:pt>
                <c:pt idx="11">
                  <c:v>9.0890000000000004</c:v>
                </c:pt>
                <c:pt idx="12">
                  <c:v>8.9160000000000004</c:v>
                </c:pt>
                <c:pt idx="13">
                  <c:v>10.295999999999999</c:v>
                </c:pt>
                <c:pt idx="14">
                  <c:v>12.823</c:v>
                </c:pt>
                <c:pt idx="15">
                  <c:v>14.05</c:v>
                </c:pt>
                <c:pt idx="16">
                  <c:v>12.606</c:v>
                </c:pt>
                <c:pt idx="17">
                  <c:v>8.6679999999999993</c:v>
                </c:pt>
                <c:pt idx="18">
                  <c:v>4.9470000000000001</c:v>
                </c:pt>
                <c:pt idx="19">
                  <c:v>3.274</c:v>
                </c:pt>
                <c:pt idx="20">
                  <c:v>1.859</c:v>
                </c:pt>
                <c:pt idx="21">
                  <c:v>1.2350000000000001</c:v>
                </c:pt>
                <c:pt idx="22">
                  <c:v>0.63200000000000001</c:v>
                </c:pt>
                <c:pt idx="23">
                  <c:v>0.218</c:v>
                </c:pt>
                <c:pt idx="24">
                  <c:v>-0.50700000000000001</c:v>
                </c:pt>
                <c:pt idx="25">
                  <c:v>-0.95799999999999996</c:v>
                </c:pt>
                <c:pt idx="26">
                  <c:v>-1.0149999999999999</c:v>
                </c:pt>
                <c:pt idx="27">
                  <c:v>-1.1850000000000001</c:v>
                </c:pt>
                <c:pt idx="28">
                  <c:v>-1.157</c:v>
                </c:pt>
                <c:pt idx="29">
                  <c:v>-0.93</c:v>
                </c:pt>
                <c:pt idx="30">
                  <c:v>1.643</c:v>
                </c:pt>
                <c:pt idx="31">
                  <c:v>6.8129999999999997</c:v>
                </c:pt>
                <c:pt idx="32">
                  <c:v>8.4440000000000008</c:v>
                </c:pt>
                <c:pt idx="33">
                  <c:v>12.63</c:v>
                </c:pt>
                <c:pt idx="34">
                  <c:v>13.425000000000001</c:v>
                </c:pt>
                <c:pt idx="35">
                  <c:v>8.8170000000000002</c:v>
                </c:pt>
                <c:pt idx="36">
                  <c:v>5.5389999999999997</c:v>
                </c:pt>
                <c:pt idx="37">
                  <c:v>5.36</c:v>
                </c:pt>
                <c:pt idx="38">
                  <c:v>5.0759999999999996</c:v>
                </c:pt>
                <c:pt idx="39">
                  <c:v>8.8170000000000002</c:v>
                </c:pt>
                <c:pt idx="40">
                  <c:v>9.2379999999999995</c:v>
                </c:pt>
                <c:pt idx="41">
                  <c:v>7.3929999999999998</c:v>
                </c:pt>
                <c:pt idx="42">
                  <c:v>4.8440000000000003</c:v>
                </c:pt>
                <c:pt idx="43">
                  <c:v>5.9489999999999998</c:v>
                </c:pt>
                <c:pt idx="44">
                  <c:v>9.9030000000000005</c:v>
                </c:pt>
                <c:pt idx="45">
                  <c:v>9.4350000000000005</c:v>
                </c:pt>
                <c:pt idx="46">
                  <c:v>9.0640000000000001</c:v>
                </c:pt>
                <c:pt idx="47">
                  <c:v>7.0659999999999998</c:v>
                </c:pt>
                <c:pt idx="48">
                  <c:v>5.1790000000000003</c:v>
                </c:pt>
                <c:pt idx="49">
                  <c:v>4.9210000000000003</c:v>
                </c:pt>
                <c:pt idx="50">
                  <c:v>4.766</c:v>
                </c:pt>
                <c:pt idx="51">
                  <c:v>4.8689999999999998</c:v>
                </c:pt>
                <c:pt idx="52">
                  <c:v>4.5579999999999998</c:v>
                </c:pt>
                <c:pt idx="53">
                  <c:v>4.5579999999999998</c:v>
                </c:pt>
                <c:pt idx="54">
                  <c:v>4.8689999999999998</c:v>
                </c:pt>
                <c:pt idx="55">
                  <c:v>5.4109999999999996</c:v>
                </c:pt>
                <c:pt idx="56">
                  <c:v>5.6929999999999996</c:v>
                </c:pt>
                <c:pt idx="57">
                  <c:v>6.077</c:v>
                </c:pt>
                <c:pt idx="58">
                  <c:v>6.2549999999999999</c:v>
                </c:pt>
                <c:pt idx="59">
                  <c:v>6.2809999999999997</c:v>
                </c:pt>
                <c:pt idx="60">
                  <c:v>7.4690000000000003</c:v>
                </c:pt>
                <c:pt idx="61">
                  <c:v>9.0150000000000006</c:v>
                </c:pt>
                <c:pt idx="62">
                  <c:v>7.3179999999999996</c:v>
                </c:pt>
                <c:pt idx="63">
                  <c:v>7.6950000000000003</c:v>
                </c:pt>
                <c:pt idx="64">
                  <c:v>6.8890000000000002</c:v>
                </c:pt>
                <c:pt idx="65">
                  <c:v>5.8979999999999997</c:v>
                </c:pt>
                <c:pt idx="66">
                  <c:v>4.8440000000000003</c:v>
                </c:pt>
                <c:pt idx="67">
                  <c:v>13.593999999999999</c:v>
                </c:pt>
                <c:pt idx="68">
                  <c:v>14.361000000000001</c:v>
                </c:pt>
                <c:pt idx="69">
                  <c:v>9.3119999999999994</c:v>
                </c:pt>
                <c:pt idx="70">
                  <c:v>6.9139999999999997</c:v>
                </c:pt>
                <c:pt idx="71">
                  <c:v>6.0259999999999998</c:v>
                </c:pt>
                <c:pt idx="72">
                  <c:v>5.5140000000000002</c:v>
                </c:pt>
                <c:pt idx="73">
                  <c:v>5.05</c:v>
                </c:pt>
                <c:pt idx="74">
                  <c:v>4.5839999999999996</c:v>
                </c:pt>
                <c:pt idx="75">
                  <c:v>4.22</c:v>
                </c:pt>
                <c:pt idx="76">
                  <c:v>4.1150000000000002</c:v>
                </c:pt>
                <c:pt idx="77">
                  <c:v>5.3339999999999996</c:v>
                </c:pt>
                <c:pt idx="78">
                  <c:v>10.1</c:v>
                </c:pt>
                <c:pt idx="79">
                  <c:v>14.648999999999999</c:v>
                </c:pt>
                <c:pt idx="80">
                  <c:v>15.342000000000001</c:v>
                </c:pt>
                <c:pt idx="81">
                  <c:v>17.795999999999999</c:v>
                </c:pt>
                <c:pt idx="82">
                  <c:v>21.103000000000002</c:v>
                </c:pt>
                <c:pt idx="83">
                  <c:v>24.315000000000001</c:v>
                </c:pt>
                <c:pt idx="84">
                  <c:v>26.744</c:v>
                </c:pt>
                <c:pt idx="85">
                  <c:v>25.744</c:v>
                </c:pt>
                <c:pt idx="86">
                  <c:v>24.195</c:v>
                </c:pt>
                <c:pt idx="87">
                  <c:v>23.327999999999999</c:v>
                </c:pt>
                <c:pt idx="88">
                  <c:v>20.245999999999999</c:v>
                </c:pt>
                <c:pt idx="89">
                  <c:v>14.601000000000001</c:v>
                </c:pt>
                <c:pt idx="90">
                  <c:v>8.6679999999999993</c:v>
                </c:pt>
                <c:pt idx="91">
                  <c:v>5.7960000000000003</c:v>
                </c:pt>
                <c:pt idx="92">
                  <c:v>3.8540000000000001</c:v>
                </c:pt>
                <c:pt idx="93">
                  <c:v>2.2890000000000001</c:v>
                </c:pt>
                <c:pt idx="94">
                  <c:v>1.5069999999999999</c:v>
                </c:pt>
                <c:pt idx="95">
                  <c:v>1.0169999999999999</c:v>
                </c:pt>
                <c:pt idx="96">
                  <c:v>0.495</c:v>
                </c:pt>
                <c:pt idx="97">
                  <c:v>0.32900000000000001</c:v>
                </c:pt>
                <c:pt idx="98">
                  <c:v>-0.06</c:v>
                </c:pt>
                <c:pt idx="99">
                  <c:v>-0.39500000000000002</c:v>
                </c:pt>
                <c:pt idx="100">
                  <c:v>-0.42299999999999999</c:v>
                </c:pt>
                <c:pt idx="101">
                  <c:v>0.46700000000000003</c:v>
                </c:pt>
                <c:pt idx="102">
                  <c:v>3.3010000000000002</c:v>
                </c:pt>
                <c:pt idx="103">
                  <c:v>5.2569999999999997</c:v>
                </c:pt>
                <c:pt idx="104">
                  <c:v>7.72</c:v>
                </c:pt>
                <c:pt idx="105">
                  <c:v>11.637</c:v>
                </c:pt>
                <c:pt idx="106">
                  <c:v>11.077999999999999</c:v>
                </c:pt>
                <c:pt idx="107">
                  <c:v>10.98</c:v>
                </c:pt>
                <c:pt idx="108">
                  <c:v>11.321</c:v>
                </c:pt>
                <c:pt idx="109">
                  <c:v>13.257</c:v>
                </c:pt>
                <c:pt idx="110">
                  <c:v>16.986999999999998</c:v>
                </c:pt>
                <c:pt idx="111">
                  <c:v>15.891</c:v>
                </c:pt>
                <c:pt idx="112">
                  <c:v>12.170999999999999</c:v>
                </c:pt>
                <c:pt idx="113">
                  <c:v>9.41</c:v>
                </c:pt>
                <c:pt idx="114">
                  <c:v>6.9139999999999997</c:v>
                </c:pt>
                <c:pt idx="115">
                  <c:v>5.4619999999999997</c:v>
                </c:pt>
                <c:pt idx="116">
                  <c:v>4.4279999999999999</c:v>
                </c:pt>
                <c:pt idx="117">
                  <c:v>3.4590000000000001</c:v>
                </c:pt>
                <c:pt idx="118">
                  <c:v>2.9830000000000001</c:v>
                </c:pt>
                <c:pt idx="119">
                  <c:v>2.6640000000000001</c:v>
                </c:pt>
                <c:pt idx="120">
                  <c:v>2.5030000000000001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FULLDATA!$E$1</c15:sqref>
                        </c15:formulaRef>
                      </c:ext>
                    </c:extLst>
                    <c:strCache>
                      <c:ptCount val="1"/>
                      <c:pt idx="0">
                        <c:v>IndoorTemperature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0989-4935-A731-ED1CE1F12213}"/>
            </c:ext>
          </c:extLst>
        </c:ser>
        <c:ser>
          <c:idx val="2"/>
          <c:order val="1"/>
          <c:spPr>
            <a:ln w="2222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FULLDATA!$G$2:$G$122</c:f>
              <c:numCache>
                <c:formatCode>General</c:formatCode>
                <c:ptCount val="121"/>
                <c:pt idx="0">
                  <c:v>0.92000899999999997</c:v>
                </c:pt>
                <c:pt idx="1">
                  <c:v>1.170515</c:v>
                </c:pt>
                <c:pt idx="2">
                  <c:v>0.81485799999999997</c:v>
                </c:pt>
                <c:pt idx="3">
                  <c:v>0.39325700000000002</c:v>
                </c:pt>
                <c:pt idx="4">
                  <c:v>0.57313599999999998</c:v>
                </c:pt>
                <c:pt idx="5">
                  <c:v>0.98300500000000002</c:v>
                </c:pt>
                <c:pt idx="6">
                  <c:v>1.9685569999999999</c:v>
                </c:pt>
                <c:pt idx="7">
                  <c:v>3.3948140000000002</c:v>
                </c:pt>
                <c:pt idx="8">
                  <c:v>4.2358370000000001</c:v>
                </c:pt>
                <c:pt idx="9">
                  <c:v>3.2573110000000001</c:v>
                </c:pt>
                <c:pt idx="10">
                  <c:v>6.8365359999999997</c:v>
                </c:pt>
                <c:pt idx="11">
                  <c:v>10.080697000000001</c:v>
                </c:pt>
                <c:pt idx="12">
                  <c:v>12.22479</c:v>
                </c:pt>
                <c:pt idx="13">
                  <c:v>13.247650999999999</c:v>
                </c:pt>
                <c:pt idx="14">
                  <c:v>12.750018000000001</c:v>
                </c:pt>
                <c:pt idx="15">
                  <c:v>9.410012</c:v>
                </c:pt>
                <c:pt idx="16">
                  <c:v>11.493378999999999</c:v>
                </c:pt>
                <c:pt idx="17">
                  <c:v>11.444124</c:v>
                </c:pt>
                <c:pt idx="18">
                  <c:v>8.7828029999999995</c:v>
                </c:pt>
                <c:pt idx="19">
                  <c:v>5.5608259999999996</c:v>
                </c:pt>
                <c:pt idx="20">
                  <c:v>3.3226100000000001</c:v>
                </c:pt>
                <c:pt idx="21">
                  <c:v>2.1338499999999998</c:v>
                </c:pt>
                <c:pt idx="22">
                  <c:v>1.405673</c:v>
                </c:pt>
                <c:pt idx="23">
                  <c:v>0.99020200000000003</c:v>
                </c:pt>
                <c:pt idx="24">
                  <c:v>0.694882</c:v>
                </c:pt>
                <c:pt idx="25">
                  <c:v>0.28013500000000002</c:v>
                </c:pt>
                <c:pt idx="26">
                  <c:v>-0.36214200000000002</c:v>
                </c:pt>
                <c:pt idx="27">
                  <c:v>-0.81959400000000004</c:v>
                </c:pt>
                <c:pt idx="28">
                  <c:v>-0.74734999999999996</c:v>
                </c:pt>
                <c:pt idx="29">
                  <c:v>-0.470779</c:v>
                </c:pt>
                <c:pt idx="30">
                  <c:v>-0.107206</c:v>
                </c:pt>
                <c:pt idx="31">
                  <c:v>0.96729299999999996</c:v>
                </c:pt>
                <c:pt idx="32">
                  <c:v>3.5153319999999999</c:v>
                </c:pt>
                <c:pt idx="33">
                  <c:v>6.0698660000000002</c:v>
                </c:pt>
                <c:pt idx="34">
                  <c:v>8.3632449999999992</c:v>
                </c:pt>
                <c:pt idx="35">
                  <c:v>11.039088</c:v>
                </c:pt>
                <c:pt idx="36">
                  <c:v>10.6464</c:v>
                </c:pt>
                <c:pt idx="37">
                  <c:v>7.2791839999999999</c:v>
                </c:pt>
                <c:pt idx="38">
                  <c:v>5.4804899999999996</c:v>
                </c:pt>
                <c:pt idx="39">
                  <c:v>4.7111150000000004</c:v>
                </c:pt>
                <c:pt idx="40">
                  <c:v>5.9049290000000001</c:v>
                </c:pt>
                <c:pt idx="41">
                  <c:v>7.959308</c:v>
                </c:pt>
                <c:pt idx="42">
                  <c:v>7.1713849999999999</c:v>
                </c:pt>
                <c:pt idx="43">
                  <c:v>5.2880989999999999</c:v>
                </c:pt>
                <c:pt idx="44">
                  <c:v>3.456718</c:v>
                </c:pt>
                <c:pt idx="45">
                  <c:v>2.5457740000000002</c:v>
                </c:pt>
                <c:pt idx="46">
                  <c:v>2.1050759999999999</c:v>
                </c:pt>
                <c:pt idx="47">
                  <c:v>1.9104129999999999</c:v>
                </c:pt>
                <c:pt idx="48">
                  <c:v>1.8202229999999999</c:v>
                </c:pt>
                <c:pt idx="49">
                  <c:v>1.7653730000000001</c:v>
                </c:pt>
                <c:pt idx="50">
                  <c:v>1.7945530000000001</c:v>
                </c:pt>
                <c:pt idx="51">
                  <c:v>1.9020220000000001</c:v>
                </c:pt>
                <c:pt idx="52">
                  <c:v>2.0737700000000001</c:v>
                </c:pt>
                <c:pt idx="53">
                  <c:v>2.453748</c:v>
                </c:pt>
                <c:pt idx="54">
                  <c:v>3.2040570000000002</c:v>
                </c:pt>
                <c:pt idx="55">
                  <c:v>4.336411</c:v>
                </c:pt>
                <c:pt idx="56">
                  <c:v>5.5286109999999997</c:v>
                </c:pt>
                <c:pt idx="57">
                  <c:v>6.6497549999999999</c:v>
                </c:pt>
                <c:pt idx="58">
                  <c:v>7.6613449999999998</c:v>
                </c:pt>
                <c:pt idx="59">
                  <c:v>8.8335840000000001</c:v>
                </c:pt>
                <c:pt idx="60">
                  <c:v>10.02106</c:v>
                </c:pt>
                <c:pt idx="61">
                  <c:v>10.796574</c:v>
                </c:pt>
                <c:pt idx="62">
                  <c:v>12.074733</c:v>
                </c:pt>
                <c:pt idx="63">
                  <c:v>11.791437</c:v>
                </c:pt>
                <c:pt idx="64">
                  <c:v>11.347866</c:v>
                </c:pt>
                <c:pt idx="65">
                  <c:v>10.408756</c:v>
                </c:pt>
                <c:pt idx="66">
                  <c:v>8.0366510000000009</c:v>
                </c:pt>
                <c:pt idx="67">
                  <c:v>5.4472930000000002</c:v>
                </c:pt>
                <c:pt idx="68">
                  <c:v>3.735852</c:v>
                </c:pt>
                <c:pt idx="69">
                  <c:v>2.93893</c:v>
                </c:pt>
                <c:pt idx="70">
                  <c:v>2.5158209999999999</c:v>
                </c:pt>
                <c:pt idx="71">
                  <c:v>2.2237390000000001</c:v>
                </c:pt>
                <c:pt idx="72">
                  <c:v>2.0162059999999999</c:v>
                </c:pt>
                <c:pt idx="73">
                  <c:v>1.9079790000000001</c:v>
                </c:pt>
                <c:pt idx="74">
                  <c:v>1.858924</c:v>
                </c:pt>
                <c:pt idx="75">
                  <c:v>1.9156280000000001</c:v>
                </c:pt>
                <c:pt idx="76">
                  <c:v>1.8378049999999999</c:v>
                </c:pt>
                <c:pt idx="77">
                  <c:v>1.560276</c:v>
                </c:pt>
                <c:pt idx="78">
                  <c:v>1.7035659999999999</c:v>
                </c:pt>
                <c:pt idx="79">
                  <c:v>3.2270859999999999</c:v>
                </c:pt>
                <c:pt idx="80">
                  <c:v>6.7483389999999996</c:v>
                </c:pt>
                <c:pt idx="81">
                  <c:v>9.6852590000000003</c:v>
                </c:pt>
                <c:pt idx="82">
                  <c:v>13.517809</c:v>
                </c:pt>
                <c:pt idx="83">
                  <c:v>15.896036</c:v>
                </c:pt>
                <c:pt idx="84">
                  <c:v>16.929849000000001</c:v>
                </c:pt>
                <c:pt idx="85">
                  <c:v>16.179212</c:v>
                </c:pt>
                <c:pt idx="86">
                  <c:v>13.373213</c:v>
                </c:pt>
                <c:pt idx="87">
                  <c:v>9.9570220000000003</c:v>
                </c:pt>
                <c:pt idx="88">
                  <c:v>10.552512</c:v>
                </c:pt>
                <c:pt idx="89">
                  <c:v>11.297986999999999</c:v>
                </c:pt>
                <c:pt idx="90">
                  <c:v>10.75506</c:v>
                </c:pt>
                <c:pt idx="91">
                  <c:v>8.1993679999999998</c:v>
                </c:pt>
                <c:pt idx="92">
                  <c:v>6.6971189999999998</c:v>
                </c:pt>
                <c:pt idx="93">
                  <c:v>5.23773</c:v>
                </c:pt>
                <c:pt idx="94">
                  <c:v>3.9064960000000002</c:v>
                </c:pt>
                <c:pt idx="95">
                  <c:v>2.791242</c:v>
                </c:pt>
                <c:pt idx="96">
                  <c:v>2.4422130000000002</c:v>
                </c:pt>
                <c:pt idx="97">
                  <c:v>1.899305</c:v>
                </c:pt>
                <c:pt idx="98">
                  <c:v>1.2771570000000001</c:v>
                </c:pt>
                <c:pt idx="99">
                  <c:v>0.98869099999999999</c:v>
                </c:pt>
                <c:pt idx="100">
                  <c:v>0.55138299999999996</c:v>
                </c:pt>
                <c:pt idx="101">
                  <c:v>0.44034299999999998</c:v>
                </c:pt>
                <c:pt idx="102">
                  <c:v>1.4232130000000001</c:v>
                </c:pt>
                <c:pt idx="103">
                  <c:v>3.5539800000000001</c:v>
                </c:pt>
                <c:pt idx="104">
                  <c:v>6.3976430000000004</c:v>
                </c:pt>
                <c:pt idx="105">
                  <c:v>9.7944709999999997</c:v>
                </c:pt>
                <c:pt idx="106">
                  <c:v>13.608027</c:v>
                </c:pt>
                <c:pt idx="107">
                  <c:v>14.483897000000001</c:v>
                </c:pt>
                <c:pt idx="108">
                  <c:v>14.402847</c:v>
                </c:pt>
                <c:pt idx="109">
                  <c:v>15.345981999999999</c:v>
                </c:pt>
                <c:pt idx="110">
                  <c:v>16.373118999999999</c:v>
                </c:pt>
                <c:pt idx="111">
                  <c:v>17.084755000000001</c:v>
                </c:pt>
                <c:pt idx="112">
                  <c:v>16.616230999999999</c:v>
                </c:pt>
                <c:pt idx="113">
                  <c:v>14.912986</c:v>
                </c:pt>
                <c:pt idx="114">
                  <c:v>11.980081</c:v>
                </c:pt>
                <c:pt idx="115">
                  <c:v>8.4741979999999995</c:v>
                </c:pt>
                <c:pt idx="116">
                  <c:v>5.4219980000000003</c:v>
                </c:pt>
                <c:pt idx="117">
                  <c:v>3.8479209999999999</c:v>
                </c:pt>
                <c:pt idx="118">
                  <c:v>3.0579930000000002</c:v>
                </c:pt>
                <c:pt idx="119">
                  <c:v>2.4855429999999998</c:v>
                </c:pt>
                <c:pt idx="120">
                  <c:v>2.0598380000000001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FULLDATA!$G$1</c15:sqref>
                        </c15:formulaRef>
                      </c:ext>
                    </c:extLst>
                    <c:strCache>
                      <c:ptCount val="1"/>
                      <c:pt idx="0">
                        <c:v>IndoorSIM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0989-4935-A731-ED1CE1F122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65373280"/>
        <c:axId val="1350075936"/>
      </c:lineChart>
      <c:catAx>
        <c:axId val="116537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low"/>
        <c:crossAx val="1350075936"/>
        <c:crosses val="autoZero"/>
        <c:auto val="1"/>
        <c:lblAlgn val="ctr"/>
        <c:lblOffset val="100"/>
        <c:noMultiLvlLbl val="0"/>
      </c:catAx>
      <c:valAx>
        <c:axId val="1350075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5373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010102579072892E-2"/>
          <c:y val="1.5348539803887225E-2"/>
          <c:w val="0.94099015957881471"/>
          <c:h val="0.90194779362127409"/>
        </c:manualLayout>
      </c:layout>
      <c:lineChart>
        <c:grouping val="standard"/>
        <c:varyColors val="0"/>
        <c:ser>
          <c:idx val="1"/>
          <c:order val="0"/>
          <c:spPr>
            <a:ln w="22225" cap="rnd">
              <a:solidFill>
                <a:srgbClr val="45134D"/>
              </a:solidFill>
              <a:round/>
            </a:ln>
            <a:effectLst/>
          </c:spPr>
          <c:marker>
            <c:symbol val="none"/>
          </c:marker>
          <c:val>
            <c:numRef>
              <c:f>FULLDATA!$E$2:$E$122</c:f>
              <c:numCache>
                <c:formatCode>General</c:formatCode>
                <c:ptCount val="121"/>
                <c:pt idx="0">
                  <c:v>1.3979999999999999</c:v>
                </c:pt>
                <c:pt idx="1">
                  <c:v>0.93400000000000005</c:v>
                </c:pt>
                <c:pt idx="2">
                  <c:v>1.071</c:v>
                </c:pt>
                <c:pt idx="3">
                  <c:v>1.0169999999999999</c:v>
                </c:pt>
                <c:pt idx="4">
                  <c:v>1.1259999999999999</c:v>
                </c:pt>
                <c:pt idx="5">
                  <c:v>1.425</c:v>
                </c:pt>
                <c:pt idx="6">
                  <c:v>1.859</c:v>
                </c:pt>
                <c:pt idx="7">
                  <c:v>2.77</c:v>
                </c:pt>
                <c:pt idx="8">
                  <c:v>3.3010000000000002</c:v>
                </c:pt>
                <c:pt idx="9">
                  <c:v>5.024</c:v>
                </c:pt>
                <c:pt idx="10">
                  <c:v>8.7919999999999998</c:v>
                </c:pt>
                <c:pt idx="11">
                  <c:v>9.0890000000000004</c:v>
                </c:pt>
                <c:pt idx="12">
                  <c:v>8.9160000000000004</c:v>
                </c:pt>
                <c:pt idx="13">
                  <c:v>10.295999999999999</c:v>
                </c:pt>
                <c:pt idx="14">
                  <c:v>12.823</c:v>
                </c:pt>
                <c:pt idx="15">
                  <c:v>14.05</c:v>
                </c:pt>
                <c:pt idx="16">
                  <c:v>12.606</c:v>
                </c:pt>
                <c:pt idx="17">
                  <c:v>8.6679999999999993</c:v>
                </c:pt>
                <c:pt idx="18">
                  <c:v>4.9470000000000001</c:v>
                </c:pt>
                <c:pt idx="19">
                  <c:v>3.274</c:v>
                </c:pt>
                <c:pt idx="20">
                  <c:v>1.859</c:v>
                </c:pt>
                <c:pt idx="21">
                  <c:v>1.2350000000000001</c:v>
                </c:pt>
                <c:pt idx="22">
                  <c:v>0.63200000000000001</c:v>
                </c:pt>
                <c:pt idx="23">
                  <c:v>0.218</c:v>
                </c:pt>
                <c:pt idx="24">
                  <c:v>-0.50700000000000001</c:v>
                </c:pt>
                <c:pt idx="25">
                  <c:v>-0.95799999999999996</c:v>
                </c:pt>
                <c:pt idx="26">
                  <c:v>-1.0149999999999999</c:v>
                </c:pt>
                <c:pt idx="27">
                  <c:v>-1.1850000000000001</c:v>
                </c:pt>
                <c:pt idx="28">
                  <c:v>-1.157</c:v>
                </c:pt>
                <c:pt idx="29">
                  <c:v>-0.93</c:v>
                </c:pt>
                <c:pt idx="30">
                  <c:v>1.643</c:v>
                </c:pt>
                <c:pt idx="31">
                  <c:v>6.8129999999999997</c:v>
                </c:pt>
                <c:pt idx="32">
                  <c:v>8.4440000000000008</c:v>
                </c:pt>
                <c:pt idx="33">
                  <c:v>12.63</c:v>
                </c:pt>
                <c:pt idx="34">
                  <c:v>13.425000000000001</c:v>
                </c:pt>
                <c:pt idx="35">
                  <c:v>8.8170000000000002</c:v>
                </c:pt>
                <c:pt idx="36">
                  <c:v>5.5389999999999997</c:v>
                </c:pt>
                <c:pt idx="37">
                  <c:v>5.36</c:v>
                </c:pt>
                <c:pt idx="38">
                  <c:v>5.0759999999999996</c:v>
                </c:pt>
                <c:pt idx="39">
                  <c:v>8.8170000000000002</c:v>
                </c:pt>
                <c:pt idx="40">
                  <c:v>9.2379999999999995</c:v>
                </c:pt>
                <c:pt idx="41">
                  <c:v>7.3929999999999998</c:v>
                </c:pt>
                <c:pt idx="42">
                  <c:v>4.8440000000000003</c:v>
                </c:pt>
                <c:pt idx="43">
                  <c:v>5.9489999999999998</c:v>
                </c:pt>
                <c:pt idx="44">
                  <c:v>9.9030000000000005</c:v>
                </c:pt>
                <c:pt idx="45">
                  <c:v>9.4350000000000005</c:v>
                </c:pt>
                <c:pt idx="46">
                  <c:v>9.0640000000000001</c:v>
                </c:pt>
                <c:pt idx="47">
                  <c:v>7.0659999999999998</c:v>
                </c:pt>
                <c:pt idx="48">
                  <c:v>5.1790000000000003</c:v>
                </c:pt>
                <c:pt idx="49">
                  <c:v>4.9210000000000003</c:v>
                </c:pt>
                <c:pt idx="50">
                  <c:v>4.766</c:v>
                </c:pt>
                <c:pt idx="51">
                  <c:v>4.8689999999999998</c:v>
                </c:pt>
                <c:pt idx="52">
                  <c:v>4.5579999999999998</c:v>
                </c:pt>
                <c:pt idx="53">
                  <c:v>4.5579999999999998</c:v>
                </c:pt>
                <c:pt idx="54">
                  <c:v>4.8689999999999998</c:v>
                </c:pt>
                <c:pt idx="55">
                  <c:v>5.4109999999999996</c:v>
                </c:pt>
                <c:pt idx="56">
                  <c:v>5.6929999999999996</c:v>
                </c:pt>
                <c:pt idx="57">
                  <c:v>6.077</c:v>
                </c:pt>
                <c:pt idx="58">
                  <c:v>6.2549999999999999</c:v>
                </c:pt>
                <c:pt idx="59">
                  <c:v>6.2809999999999997</c:v>
                </c:pt>
                <c:pt idx="60">
                  <c:v>7.4690000000000003</c:v>
                </c:pt>
                <c:pt idx="61">
                  <c:v>9.0150000000000006</c:v>
                </c:pt>
                <c:pt idx="62">
                  <c:v>7.3179999999999996</c:v>
                </c:pt>
                <c:pt idx="63">
                  <c:v>7.6950000000000003</c:v>
                </c:pt>
                <c:pt idx="64">
                  <c:v>6.8890000000000002</c:v>
                </c:pt>
                <c:pt idx="65">
                  <c:v>5.8979999999999997</c:v>
                </c:pt>
                <c:pt idx="66">
                  <c:v>4.8440000000000003</c:v>
                </c:pt>
                <c:pt idx="67">
                  <c:v>13.593999999999999</c:v>
                </c:pt>
                <c:pt idx="68">
                  <c:v>14.361000000000001</c:v>
                </c:pt>
                <c:pt idx="69">
                  <c:v>9.3119999999999994</c:v>
                </c:pt>
                <c:pt idx="70">
                  <c:v>6.9139999999999997</c:v>
                </c:pt>
                <c:pt idx="71">
                  <c:v>6.0259999999999998</c:v>
                </c:pt>
                <c:pt idx="72">
                  <c:v>5.5140000000000002</c:v>
                </c:pt>
                <c:pt idx="73">
                  <c:v>5.05</c:v>
                </c:pt>
                <c:pt idx="74">
                  <c:v>4.5839999999999996</c:v>
                </c:pt>
                <c:pt idx="75">
                  <c:v>4.22</c:v>
                </c:pt>
                <c:pt idx="76">
                  <c:v>4.1150000000000002</c:v>
                </c:pt>
                <c:pt idx="77">
                  <c:v>5.3339999999999996</c:v>
                </c:pt>
                <c:pt idx="78">
                  <c:v>10.1</c:v>
                </c:pt>
                <c:pt idx="79">
                  <c:v>14.648999999999999</c:v>
                </c:pt>
                <c:pt idx="80">
                  <c:v>15.342000000000001</c:v>
                </c:pt>
                <c:pt idx="81">
                  <c:v>17.795999999999999</c:v>
                </c:pt>
                <c:pt idx="82">
                  <c:v>21.103000000000002</c:v>
                </c:pt>
                <c:pt idx="83">
                  <c:v>24.315000000000001</c:v>
                </c:pt>
                <c:pt idx="84">
                  <c:v>26.744</c:v>
                </c:pt>
                <c:pt idx="85">
                  <c:v>25.744</c:v>
                </c:pt>
                <c:pt idx="86">
                  <c:v>24.195</c:v>
                </c:pt>
                <c:pt idx="87">
                  <c:v>23.327999999999999</c:v>
                </c:pt>
                <c:pt idx="88">
                  <c:v>20.245999999999999</c:v>
                </c:pt>
                <c:pt idx="89">
                  <c:v>14.601000000000001</c:v>
                </c:pt>
                <c:pt idx="90">
                  <c:v>8.6679999999999993</c:v>
                </c:pt>
                <c:pt idx="91">
                  <c:v>5.7960000000000003</c:v>
                </c:pt>
                <c:pt idx="92">
                  <c:v>3.8540000000000001</c:v>
                </c:pt>
                <c:pt idx="93">
                  <c:v>2.2890000000000001</c:v>
                </c:pt>
                <c:pt idx="94">
                  <c:v>1.5069999999999999</c:v>
                </c:pt>
                <c:pt idx="95">
                  <c:v>1.0169999999999999</c:v>
                </c:pt>
                <c:pt idx="96">
                  <c:v>0.495</c:v>
                </c:pt>
                <c:pt idx="97">
                  <c:v>0.32900000000000001</c:v>
                </c:pt>
                <c:pt idx="98">
                  <c:v>-0.06</c:v>
                </c:pt>
                <c:pt idx="99">
                  <c:v>-0.39500000000000002</c:v>
                </c:pt>
                <c:pt idx="100">
                  <c:v>-0.42299999999999999</c:v>
                </c:pt>
                <c:pt idx="101">
                  <c:v>0.46700000000000003</c:v>
                </c:pt>
                <c:pt idx="102">
                  <c:v>3.3010000000000002</c:v>
                </c:pt>
                <c:pt idx="103">
                  <c:v>5.2569999999999997</c:v>
                </c:pt>
                <c:pt idx="104">
                  <c:v>7.72</c:v>
                </c:pt>
                <c:pt idx="105">
                  <c:v>11.637</c:v>
                </c:pt>
                <c:pt idx="106">
                  <c:v>11.077999999999999</c:v>
                </c:pt>
                <c:pt idx="107">
                  <c:v>10.98</c:v>
                </c:pt>
                <c:pt idx="108">
                  <c:v>11.321</c:v>
                </c:pt>
                <c:pt idx="109">
                  <c:v>13.257</c:v>
                </c:pt>
                <c:pt idx="110">
                  <c:v>16.986999999999998</c:v>
                </c:pt>
                <c:pt idx="111">
                  <c:v>15.891</c:v>
                </c:pt>
                <c:pt idx="112">
                  <c:v>12.170999999999999</c:v>
                </c:pt>
                <c:pt idx="113">
                  <c:v>9.41</c:v>
                </c:pt>
                <c:pt idx="114">
                  <c:v>6.9139999999999997</c:v>
                </c:pt>
                <c:pt idx="115">
                  <c:v>5.4619999999999997</c:v>
                </c:pt>
                <c:pt idx="116">
                  <c:v>4.4279999999999999</c:v>
                </c:pt>
                <c:pt idx="117">
                  <c:v>3.4590000000000001</c:v>
                </c:pt>
                <c:pt idx="118">
                  <c:v>2.9830000000000001</c:v>
                </c:pt>
                <c:pt idx="119">
                  <c:v>2.6640000000000001</c:v>
                </c:pt>
                <c:pt idx="120">
                  <c:v>2.5030000000000001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FULLDATA!$E$1</c15:sqref>
                        </c15:formulaRef>
                      </c:ext>
                    </c:extLst>
                    <c:strCache>
                      <c:ptCount val="1"/>
                      <c:pt idx="0">
                        <c:v>IndoorTemperature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0989-4935-A731-ED1CE1F12213}"/>
            </c:ext>
          </c:extLst>
        </c:ser>
        <c:ser>
          <c:idx val="2"/>
          <c:order val="1"/>
          <c:spPr>
            <a:ln w="2222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FULLDATA!$G$2:$G$122</c:f>
              <c:numCache>
                <c:formatCode>General</c:formatCode>
                <c:ptCount val="121"/>
                <c:pt idx="0">
                  <c:v>0.92000899999999997</c:v>
                </c:pt>
                <c:pt idx="1">
                  <c:v>1.170515</c:v>
                </c:pt>
                <c:pt idx="2">
                  <c:v>0.81485799999999997</c:v>
                </c:pt>
                <c:pt idx="3">
                  <c:v>0.39325700000000002</c:v>
                </c:pt>
                <c:pt idx="4">
                  <c:v>0.57313599999999998</c:v>
                </c:pt>
                <c:pt idx="5">
                  <c:v>0.98300500000000002</c:v>
                </c:pt>
                <c:pt idx="6">
                  <c:v>1.9685569999999999</c:v>
                </c:pt>
                <c:pt idx="7">
                  <c:v>3.3948140000000002</c:v>
                </c:pt>
                <c:pt idx="8">
                  <c:v>4.2358370000000001</c:v>
                </c:pt>
                <c:pt idx="9">
                  <c:v>3.2573110000000001</c:v>
                </c:pt>
                <c:pt idx="10">
                  <c:v>6.8365359999999997</c:v>
                </c:pt>
                <c:pt idx="11">
                  <c:v>10.080697000000001</c:v>
                </c:pt>
                <c:pt idx="12">
                  <c:v>12.22479</c:v>
                </c:pt>
                <c:pt idx="13">
                  <c:v>13.247650999999999</c:v>
                </c:pt>
                <c:pt idx="14">
                  <c:v>12.750018000000001</c:v>
                </c:pt>
                <c:pt idx="15">
                  <c:v>9.410012</c:v>
                </c:pt>
                <c:pt idx="16">
                  <c:v>11.493378999999999</c:v>
                </c:pt>
                <c:pt idx="17">
                  <c:v>11.444124</c:v>
                </c:pt>
                <c:pt idx="18">
                  <c:v>8.7828029999999995</c:v>
                </c:pt>
                <c:pt idx="19">
                  <c:v>5.5608259999999996</c:v>
                </c:pt>
                <c:pt idx="20">
                  <c:v>3.3226100000000001</c:v>
                </c:pt>
                <c:pt idx="21">
                  <c:v>2.1338499999999998</c:v>
                </c:pt>
                <c:pt idx="22">
                  <c:v>1.405673</c:v>
                </c:pt>
                <c:pt idx="23">
                  <c:v>0.99020200000000003</c:v>
                </c:pt>
                <c:pt idx="24">
                  <c:v>0.694882</c:v>
                </c:pt>
                <c:pt idx="25">
                  <c:v>0.28013500000000002</c:v>
                </c:pt>
                <c:pt idx="26">
                  <c:v>-0.36214200000000002</c:v>
                </c:pt>
                <c:pt idx="27">
                  <c:v>-0.81959400000000004</c:v>
                </c:pt>
                <c:pt idx="28">
                  <c:v>-0.74734999999999996</c:v>
                </c:pt>
                <c:pt idx="29">
                  <c:v>-0.470779</c:v>
                </c:pt>
                <c:pt idx="30">
                  <c:v>-0.107206</c:v>
                </c:pt>
                <c:pt idx="31">
                  <c:v>0.96729299999999996</c:v>
                </c:pt>
                <c:pt idx="32">
                  <c:v>3.5153319999999999</c:v>
                </c:pt>
                <c:pt idx="33">
                  <c:v>6.0698660000000002</c:v>
                </c:pt>
                <c:pt idx="34">
                  <c:v>8.3632449999999992</c:v>
                </c:pt>
                <c:pt idx="35">
                  <c:v>11.039088</c:v>
                </c:pt>
                <c:pt idx="36">
                  <c:v>10.6464</c:v>
                </c:pt>
                <c:pt idx="37">
                  <c:v>7.2791839999999999</c:v>
                </c:pt>
                <c:pt idx="38">
                  <c:v>5.4804899999999996</c:v>
                </c:pt>
                <c:pt idx="39">
                  <c:v>4.7111150000000004</c:v>
                </c:pt>
                <c:pt idx="40">
                  <c:v>5.9049290000000001</c:v>
                </c:pt>
                <c:pt idx="41">
                  <c:v>7.959308</c:v>
                </c:pt>
                <c:pt idx="42">
                  <c:v>7.1713849999999999</c:v>
                </c:pt>
                <c:pt idx="43">
                  <c:v>5.2880989999999999</c:v>
                </c:pt>
                <c:pt idx="44">
                  <c:v>3.456718</c:v>
                </c:pt>
                <c:pt idx="45">
                  <c:v>2.5457740000000002</c:v>
                </c:pt>
                <c:pt idx="46">
                  <c:v>2.1050759999999999</c:v>
                </c:pt>
                <c:pt idx="47">
                  <c:v>1.9104129999999999</c:v>
                </c:pt>
                <c:pt idx="48">
                  <c:v>1.8202229999999999</c:v>
                </c:pt>
                <c:pt idx="49">
                  <c:v>1.7653730000000001</c:v>
                </c:pt>
                <c:pt idx="50">
                  <c:v>1.7945530000000001</c:v>
                </c:pt>
                <c:pt idx="51">
                  <c:v>1.9020220000000001</c:v>
                </c:pt>
                <c:pt idx="52">
                  <c:v>2.0737700000000001</c:v>
                </c:pt>
                <c:pt idx="53">
                  <c:v>2.453748</c:v>
                </c:pt>
                <c:pt idx="54">
                  <c:v>3.2040570000000002</c:v>
                </c:pt>
                <c:pt idx="55">
                  <c:v>4.336411</c:v>
                </c:pt>
                <c:pt idx="56">
                  <c:v>5.5286109999999997</c:v>
                </c:pt>
                <c:pt idx="57">
                  <c:v>6.6497549999999999</c:v>
                </c:pt>
                <c:pt idx="58">
                  <c:v>7.6613449999999998</c:v>
                </c:pt>
                <c:pt idx="59">
                  <c:v>8.8335840000000001</c:v>
                </c:pt>
                <c:pt idx="60">
                  <c:v>10.02106</c:v>
                </c:pt>
                <c:pt idx="61">
                  <c:v>10.796574</c:v>
                </c:pt>
                <c:pt idx="62">
                  <c:v>12.074733</c:v>
                </c:pt>
                <c:pt idx="63">
                  <c:v>11.791437</c:v>
                </c:pt>
                <c:pt idx="64">
                  <c:v>11.347866</c:v>
                </c:pt>
                <c:pt idx="65">
                  <c:v>10.408756</c:v>
                </c:pt>
                <c:pt idx="66">
                  <c:v>8.0366510000000009</c:v>
                </c:pt>
                <c:pt idx="67">
                  <c:v>5.4472930000000002</c:v>
                </c:pt>
                <c:pt idx="68">
                  <c:v>3.735852</c:v>
                </c:pt>
                <c:pt idx="69">
                  <c:v>2.93893</c:v>
                </c:pt>
                <c:pt idx="70">
                  <c:v>2.5158209999999999</c:v>
                </c:pt>
                <c:pt idx="71">
                  <c:v>2.2237390000000001</c:v>
                </c:pt>
                <c:pt idx="72">
                  <c:v>2.0162059999999999</c:v>
                </c:pt>
                <c:pt idx="73">
                  <c:v>1.9079790000000001</c:v>
                </c:pt>
                <c:pt idx="74">
                  <c:v>1.858924</c:v>
                </c:pt>
                <c:pt idx="75">
                  <c:v>1.9156280000000001</c:v>
                </c:pt>
                <c:pt idx="76">
                  <c:v>1.8378049999999999</c:v>
                </c:pt>
                <c:pt idx="77">
                  <c:v>1.560276</c:v>
                </c:pt>
                <c:pt idx="78">
                  <c:v>1.7035659999999999</c:v>
                </c:pt>
                <c:pt idx="79">
                  <c:v>3.2270859999999999</c:v>
                </c:pt>
                <c:pt idx="80">
                  <c:v>6.7483389999999996</c:v>
                </c:pt>
                <c:pt idx="81">
                  <c:v>9.6852590000000003</c:v>
                </c:pt>
                <c:pt idx="82">
                  <c:v>13.517809</c:v>
                </c:pt>
                <c:pt idx="83">
                  <c:v>15.896036</c:v>
                </c:pt>
                <c:pt idx="84">
                  <c:v>16.929849000000001</c:v>
                </c:pt>
                <c:pt idx="85">
                  <c:v>16.179212</c:v>
                </c:pt>
                <c:pt idx="86">
                  <c:v>13.373213</c:v>
                </c:pt>
                <c:pt idx="87">
                  <c:v>9.9570220000000003</c:v>
                </c:pt>
                <c:pt idx="88">
                  <c:v>10.552512</c:v>
                </c:pt>
                <c:pt idx="89">
                  <c:v>11.297986999999999</c:v>
                </c:pt>
                <c:pt idx="90">
                  <c:v>10.75506</c:v>
                </c:pt>
                <c:pt idx="91">
                  <c:v>8.1993679999999998</c:v>
                </c:pt>
                <c:pt idx="92">
                  <c:v>6.6971189999999998</c:v>
                </c:pt>
                <c:pt idx="93">
                  <c:v>5.23773</c:v>
                </c:pt>
                <c:pt idx="94">
                  <c:v>3.9064960000000002</c:v>
                </c:pt>
                <c:pt idx="95">
                  <c:v>2.791242</c:v>
                </c:pt>
                <c:pt idx="96">
                  <c:v>2.4422130000000002</c:v>
                </c:pt>
                <c:pt idx="97">
                  <c:v>1.899305</c:v>
                </c:pt>
                <c:pt idx="98">
                  <c:v>1.2771570000000001</c:v>
                </c:pt>
                <c:pt idx="99">
                  <c:v>0.98869099999999999</c:v>
                </c:pt>
                <c:pt idx="100">
                  <c:v>0.55138299999999996</c:v>
                </c:pt>
                <c:pt idx="101">
                  <c:v>0.44034299999999998</c:v>
                </c:pt>
                <c:pt idx="102">
                  <c:v>1.4232130000000001</c:v>
                </c:pt>
                <c:pt idx="103">
                  <c:v>3.5539800000000001</c:v>
                </c:pt>
                <c:pt idx="104">
                  <c:v>6.3976430000000004</c:v>
                </c:pt>
                <c:pt idx="105">
                  <c:v>9.7944709999999997</c:v>
                </c:pt>
                <c:pt idx="106">
                  <c:v>13.608027</c:v>
                </c:pt>
                <c:pt idx="107">
                  <c:v>14.483897000000001</c:v>
                </c:pt>
                <c:pt idx="108">
                  <c:v>14.402847</c:v>
                </c:pt>
                <c:pt idx="109">
                  <c:v>15.345981999999999</c:v>
                </c:pt>
                <c:pt idx="110">
                  <c:v>16.373118999999999</c:v>
                </c:pt>
                <c:pt idx="111">
                  <c:v>17.084755000000001</c:v>
                </c:pt>
                <c:pt idx="112">
                  <c:v>16.616230999999999</c:v>
                </c:pt>
                <c:pt idx="113">
                  <c:v>14.912986</c:v>
                </c:pt>
                <c:pt idx="114">
                  <c:v>11.980081</c:v>
                </c:pt>
                <c:pt idx="115">
                  <c:v>8.4741979999999995</c:v>
                </c:pt>
                <c:pt idx="116">
                  <c:v>5.4219980000000003</c:v>
                </c:pt>
                <c:pt idx="117">
                  <c:v>3.8479209999999999</c:v>
                </c:pt>
                <c:pt idx="118">
                  <c:v>3.0579930000000002</c:v>
                </c:pt>
                <c:pt idx="119">
                  <c:v>2.4855429999999998</c:v>
                </c:pt>
                <c:pt idx="120">
                  <c:v>2.0598380000000001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FULLDATA!$G$1</c15:sqref>
                        </c15:formulaRef>
                      </c:ext>
                    </c:extLst>
                    <c:strCache>
                      <c:ptCount val="1"/>
                      <c:pt idx="0">
                        <c:v>IndoorSIM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0989-4935-A731-ED1CE1F122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65373280"/>
        <c:axId val="1350075936"/>
      </c:lineChart>
      <c:catAx>
        <c:axId val="116537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low"/>
        <c:crossAx val="1350075936"/>
        <c:crosses val="autoZero"/>
        <c:auto val="1"/>
        <c:lblAlgn val="ctr"/>
        <c:lblOffset val="100"/>
        <c:noMultiLvlLbl val="0"/>
      </c:catAx>
      <c:valAx>
        <c:axId val="1350075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5373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010102579072892E-2"/>
          <c:y val="1.5348539803887225E-2"/>
          <c:w val="0.94099015957881471"/>
          <c:h val="0.90194779362127409"/>
        </c:manualLayout>
      </c:layout>
      <c:lineChart>
        <c:grouping val="standard"/>
        <c:varyColors val="0"/>
        <c:ser>
          <c:idx val="1"/>
          <c:order val="0"/>
          <c:spPr>
            <a:ln w="22225" cap="rnd">
              <a:solidFill>
                <a:srgbClr val="45134D"/>
              </a:solidFill>
              <a:round/>
            </a:ln>
            <a:effectLst/>
          </c:spPr>
          <c:marker>
            <c:symbol val="none"/>
          </c:marker>
          <c:val>
            <c:numRef>
              <c:f>FULLDATA!$E$2:$E$122</c:f>
              <c:numCache>
                <c:formatCode>General</c:formatCode>
                <c:ptCount val="121"/>
                <c:pt idx="0">
                  <c:v>1.3979999999999999</c:v>
                </c:pt>
                <c:pt idx="1">
                  <c:v>0.93400000000000005</c:v>
                </c:pt>
                <c:pt idx="2">
                  <c:v>1.071</c:v>
                </c:pt>
                <c:pt idx="3">
                  <c:v>1.0169999999999999</c:v>
                </c:pt>
                <c:pt idx="4">
                  <c:v>1.1259999999999999</c:v>
                </c:pt>
                <c:pt idx="5">
                  <c:v>1.425</c:v>
                </c:pt>
                <c:pt idx="6">
                  <c:v>1.859</c:v>
                </c:pt>
                <c:pt idx="7">
                  <c:v>2.77</c:v>
                </c:pt>
                <c:pt idx="8">
                  <c:v>3.3010000000000002</c:v>
                </c:pt>
                <c:pt idx="9">
                  <c:v>5.024</c:v>
                </c:pt>
                <c:pt idx="10">
                  <c:v>8.7919999999999998</c:v>
                </c:pt>
                <c:pt idx="11">
                  <c:v>9.0890000000000004</c:v>
                </c:pt>
                <c:pt idx="12">
                  <c:v>8.9160000000000004</c:v>
                </c:pt>
                <c:pt idx="13">
                  <c:v>10.295999999999999</c:v>
                </c:pt>
                <c:pt idx="14">
                  <c:v>12.823</c:v>
                </c:pt>
                <c:pt idx="15">
                  <c:v>14.05</c:v>
                </c:pt>
                <c:pt idx="16">
                  <c:v>12.606</c:v>
                </c:pt>
                <c:pt idx="17">
                  <c:v>8.6679999999999993</c:v>
                </c:pt>
                <c:pt idx="18">
                  <c:v>4.9470000000000001</c:v>
                </c:pt>
                <c:pt idx="19">
                  <c:v>3.274</c:v>
                </c:pt>
                <c:pt idx="20">
                  <c:v>1.859</c:v>
                </c:pt>
                <c:pt idx="21">
                  <c:v>1.2350000000000001</c:v>
                </c:pt>
                <c:pt idx="22">
                  <c:v>0.63200000000000001</c:v>
                </c:pt>
                <c:pt idx="23">
                  <c:v>0.218</c:v>
                </c:pt>
                <c:pt idx="24">
                  <c:v>-0.50700000000000001</c:v>
                </c:pt>
                <c:pt idx="25">
                  <c:v>-0.95799999999999996</c:v>
                </c:pt>
                <c:pt idx="26">
                  <c:v>-1.0149999999999999</c:v>
                </c:pt>
                <c:pt idx="27">
                  <c:v>-1.1850000000000001</c:v>
                </c:pt>
                <c:pt idx="28">
                  <c:v>-1.157</c:v>
                </c:pt>
                <c:pt idx="29">
                  <c:v>-0.93</c:v>
                </c:pt>
                <c:pt idx="30">
                  <c:v>1.643</c:v>
                </c:pt>
                <c:pt idx="31">
                  <c:v>6.8129999999999997</c:v>
                </c:pt>
                <c:pt idx="32">
                  <c:v>8.4440000000000008</c:v>
                </c:pt>
                <c:pt idx="33">
                  <c:v>12.63</c:v>
                </c:pt>
                <c:pt idx="34">
                  <c:v>13.425000000000001</c:v>
                </c:pt>
                <c:pt idx="35">
                  <c:v>8.8170000000000002</c:v>
                </c:pt>
                <c:pt idx="36">
                  <c:v>5.5389999999999997</c:v>
                </c:pt>
                <c:pt idx="37">
                  <c:v>5.36</c:v>
                </c:pt>
                <c:pt idx="38">
                  <c:v>5.0759999999999996</c:v>
                </c:pt>
                <c:pt idx="39">
                  <c:v>8.8170000000000002</c:v>
                </c:pt>
                <c:pt idx="40">
                  <c:v>9.2379999999999995</c:v>
                </c:pt>
                <c:pt idx="41">
                  <c:v>7.3929999999999998</c:v>
                </c:pt>
                <c:pt idx="42">
                  <c:v>4.8440000000000003</c:v>
                </c:pt>
                <c:pt idx="43">
                  <c:v>5.9489999999999998</c:v>
                </c:pt>
                <c:pt idx="44">
                  <c:v>9.9030000000000005</c:v>
                </c:pt>
                <c:pt idx="45">
                  <c:v>9.4350000000000005</c:v>
                </c:pt>
                <c:pt idx="46">
                  <c:v>9.0640000000000001</c:v>
                </c:pt>
                <c:pt idx="47">
                  <c:v>7.0659999999999998</c:v>
                </c:pt>
                <c:pt idx="48">
                  <c:v>5.1790000000000003</c:v>
                </c:pt>
                <c:pt idx="49">
                  <c:v>4.9210000000000003</c:v>
                </c:pt>
                <c:pt idx="50">
                  <c:v>4.766</c:v>
                </c:pt>
                <c:pt idx="51">
                  <c:v>4.8689999999999998</c:v>
                </c:pt>
                <c:pt idx="52">
                  <c:v>4.5579999999999998</c:v>
                </c:pt>
                <c:pt idx="53">
                  <c:v>4.5579999999999998</c:v>
                </c:pt>
                <c:pt idx="54">
                  <c:v>4.8689999999999998</c:v>
                </c:pt>
                <c:pt idx="55">
                  <c:v>5.4109999999999996</c:v>
                </c:pt>
                <c:pt idx="56">
                  <c:v>5.6929999999999996</c:v>
                </c:pt>
                <c:pt idx="57">
                  <c:v>6.077</c:v>
                </c:pt>
                <c:pt idx="58">
                  <c:v>6.2549999999999999</c:v>
                </c:pt>
                <c:pt idx="59">
                  <c:v>6.2809999999999997</c:v>
                </c:pt>
                <c:pt idx="60">
                  <c:v>7.4690000000000003</c:v>
                </c:pt>
                <c:pt idx="61">
                  <c:v>9.0150000000000006</c:v>
                </c:pt>
                <c:pt idx="62">
                  <c:v>7.3179999999999996</c:v>
                </c:pt>
                <c:pt idx="63">
                  <c:v>7.6950000000000003</c:v>
                </c:pt>
                <c:pt idx="64">
                  <c:v>6.8890000000000002</c:v>
                </c:pt>
                <c:pt idx="65">
                  <c:v>5.8979999999999997</c:v>
                </c:pt>
                <c:pt idx="66">
                  <c:v>4.8440000000000003</c:v>
                </c:pt>
                <c:pt idx="67">
                  <c:v>13.593999999999999</c:v>
                </c:pt>
                <c:pt idx="68">
                  <c:v>14.361000000000001</c:v>
                </c:pt>
                <c:pt idx="69">
                  <c:v>9.3119999999999994</c:v>
                </c:pt>
                <c:pt idx="70">
                  <c:v>6.9139999999999997</c:v>
                </c:pt>
                <c:pt idx="71">
                  <c:v>6.0259999999999998</c:v>
                </c:pt>
                <c:pt idx="72">
                  <c:v>5.5140000000000002</c:v>
                </c:pt>
                <c:pt idx="73">
                  <c:v>5.05</c:v>
                </c:pt>
                <c:pt idx="74">
                  <c:v>4.5839999999999996</c:v>
                </c:pt>
                <c:pt idx="75">
                  <c:v>4.22</c:v>
                </c:pt>
                <c:pt idx="76">
                  <c:v>4.1150000000000002</c:v>
                </c:pt>
                <c:pt idx="77">
                  <c:v>5.3339999999999996</c:v>
                </c:pt>
                <c:pt idx="78">
                  <c:v>10.1</c:v>
                </c:pt>
                <c:pt idx="79">
                  <c:v>14.648999999999999</c:v>
                </c:pt>
                <c:pt idx="80">
                  <c:v>15.342000000000001</c:v>
                </c:pt>
                <c:pt idx="81">
                  <c:v>17.795999999999999</c:v>
                </c:pt>
                <c:pt idx="82">
                  <c:v>21.103000000000002</c:v>
                </c:pt>
                <c:pt idx="83">
                  <c:v>24.315000000000001</c:v>
                </c:pt>
                <c:pt idx="84">
                  <c:v>26.744</c:v>
                </c:pt>
                <c:pt idx="85">
                  <c:v>25.744</c:v>
                </c:pt>
                <c:pt idx="86">
                  <c:v>24.195</c:v>
                </c:pt>
                <c:pt idx="87">
                  <c:v>23.327999999999999</c:v>
                </c:pt>
                <c:pt idx="88">
                  <c:v>20.245999999999999</c:v>
                </c:pt>
                <c:pt idx="89">
                  <c:v>14.601000000000001</c:v>
                </c:pt>
                <c:pt idx="90">
                  <c:v>8.6679999999999993</c:v>
                </c:pt>
                <c:pt idx="91">
                  <c:v>5.7960000000000003</c:v>
                </c:pt>
                <c:pt idx="92">
                  <c:v>3.8540000000000001</c:v>
                </c:pt>
                <c:pt idx="93">
                  <c:v>2.2890000000000001</c:v>
                </c:pt>
                <c:pt idx="94">
                  <c:v>1.5069999999999999</c:v>
                </c:pt>
                <c:pt idx="95">
                  <c:v>1.0169999999999999</c:v>
                </c:pt>
                <c:pt idx="96">
                  <c:v>0.495</c:v>
                </c:pt>
                <c:pt idx="97">
                  <c:v>0.32900000000000001</c:v>
                </c:pt>
                <c:pt idx="98">
                  <c:v>-0.06</c:v>
                </c:pt>
                <c:pt idx="99">
                  <c:v>-0.39500000000000002</c:v>
                </c:pt>
                <c:pt idx="100">
                  <c:v>-0.42299999999999999</c:v>
                </c:pt>
                <c:pt idx="101">
                  <c:v>0.46700000000000003</c:v>
                </c:pt>
                <c:pt idx="102">
                  <c:v>3.3010000000000002</c:v>
                </c:pt>
                <c:pt idx="103">
                  <c:v>5.2569999999999997</c:v>
                </c:pt>
                <c:pt idx="104">
                  <c:v>7.72</c:v>
                </c:pt>
                <c:pt idx="105">
                  <c:v>11.637</c:v>
                </c:pt>
                <c:pt idx="106">
                  <c:v>11.077999999999999</c:v>
                </c:pt>
                <c:pt idx="107">
                  <c:v>10.98</c:v>
                </c:pt>
                <c:pt idx="108">
                  <c:v>11.321</c:v>
                </c:pt>
                <c:pt idx="109">
                  <c:v>13.257</c:v>
                </c:pt>
                <c:pt idx="110">
                  <c:v>16.986999999999998</c:v>
                </c:pt>
                <c:pt idx="111">
                  <c:v>15.891</c:v>
                </c:pt>
                <c:pt idx="112">
                  <c:v>12.170999999999999</c:v>
                </c:pt>
                <c:pt idx="113">
                  <c:v>9.41</c:v>
                </c:pt>
                <c:pt idx="114">
                  <c:v>6.9139999999999997</c:v>
                </c:pt>
                <c:pt idx="115">
                  <c:v>5.4619999999999997</c:v>
                </c:pt>
                <c:pt idx="116">
                  <c:v>4.4279999999999999</c:v>
                </c:pt>
                <c:pt idx="117">
                  <c:v>3.4590000000000001</c:v>
                </c:pt>
                <c:pt idx="118">
                  <c:v>2.9830000000000001</c:v>
                </c:pt>
                <c:pt idx="119">
                  <c:v>2.6640000000000001</c:v>
                </c:pt>
                <c:pt idx="120">
                  <c:v>2.5030000000000001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FULLDATA!$E$1</c15:sqref>
                        </c15:formulaRef>
                      </c:ext>
                    </c:extLst>
                    <c:strCache>
                      <c:ptCount val="1"/>
                      <c:pt idx="0">
                        <c:v>IndoorTemperature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0989-4935-A731-ED1CE1F12213}"/>
            </c:ext>
          </c:extLst>
        </c:ser>
        <c:ser>
          <c:idx val="2"/>
          <c:order val="1"/>
          <c:spPr>
            <a:ln w="2222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FULLDATA!$G$2:$G$122</c:f>
              <c:numCache>
                <c:formatCode>General</c:formatCode>
                <c:ptCount val="121"/>
                <c:pt idx="0">
                  <c:v>0.92000899999999997</c:v>
                </c:pt>
                <c:pt idx="1">
                  <c:v>1.170515</c:v>
                </c:pt>
                <c:pt idx="2">
                  <c:v>0.81485799999999997</c:v>
                </c:pt>
                <c:pt idx="3">
                  <c:v>0.39325700000000002</c:v>
                </c:pt>
                <c:pt idx="4">
                  <c:v>0.57313599999999998</c:v>
                </c:pt>
                <c:pt idx="5">
                  <c:v>0.98300500000000002</c:v>
                </c:pt>
                <c:pt idx="6">
                  <c:v>1.9685569999999999</c:v>
                </c:pt>
                <c:pt idx="7">
                  <c:v>3.3948140000000002</c:v>
                </c:pt>
                <c:pt idx="8">
                  <c:v>4.2358370000000001</c:v>
                </c:pt>
                <c:pt idx="9">
                  <c:v>3.2573110000000001</c:v>
                </c:pt>
                <c:pt idx="10">
                  <c:v>6.8365359999999997</c:v>
                </c:pt>
                <c:pt idx="11">
                  <c:v>10.080697000000001</c:v>
                </c:pt>
                <c:pt idx="12">
                  <c:v>12.22479</c:v>
                </c:pt>
                <c:pt idx="13">
                  <c:v>13.247650999999999</c:v>
                </c:pt>
                <c:pt idx="14">
                  <c:v>12.750018000000001</c:v>
                </c:pt>
                <c:pt idx="15">
                  <c:v>9.410012</c:v>
                </c:pt>
                <c:pt idx="16">
                  <c:v>11.493378999999999</c:v>
                </c:pt>
                <c:pt idx="17">
                  <c:v>11.444124</c:v>
                </c:pt>
                <c:pt idx="18">
                  <c:v>8.7828029999999995</c:v>
                </c:pt>
                <c:pt idx="19">
                  <c:v>5.5608259999999996</c:v>
                </c:pt>
                <c:pt idx="20">
                  <c:v>3.3226100000000001</c:v>
                </c:pt>
                <c:pt idx="21">
                  <c:v>2.1338499999999998</c:v>
                </c:pt>
                <c:pt idx="22">
                  <c:v>1.405673</c:v>
                </c:pt>
                <c:pt idx="23">
                  <c:v>0.99020200000000003</c:v>
                </c:pt>
                <c:pt idx="24">
                  <c:v>0.694882</c:v>
                </c:pt>
                <c:pt idx="25">
                  <c:v>0.28013500000000002</c:v>
                </c:pt>
                <c:pt idx="26">
                  <c:v>-0.36214200000000002</c:v>
                </c:pt>
                <c:pt idx="27">
                  <c:v>-0.81959400000000004</c:v>
                </c:pt>
                <c:pt idx="28">
                  <c:v>-0.74734999999999996</c:v>
                </c:pt>
                <c:pt idx="29">
                  <c:v>-0.470779</c:v>
                </c:pt>
                <c:pt idx="30">
                  <c:v>-0.107206</c:v>
                </c:pt>
                <c:pt idx="31">
                  <c:v>0.96729299999999996</c:v>
                </c:pt>
                <c:pt idx="32">
                  <c:v>3.5153319999999999</c:v>
                </c:pt>
                <c:pt idx="33">
                  <c:v>6.0698660000000002</c:v>
                </c:pt>
                <c:pt idx="34">
                  <c:v>8.3632449999999992</c:v>
                </c:pt>
                <c:pt idx="35">
                  <c:v>11.039088</c:v>
                </c:pt>
                <c:pt idx="36">
                  <c:v>10.6464</c:v>
                </c:pt>
                <c:pt idx="37">
                  <c:v>7.2791839999999999</c:v>
                </c:pt>
                <c:pt idx="38">
                  <c:v>5.4804899999999996</c:v>
                </c:pt>
                <c:pt idx="39">
                  <c:v>4.7111150000000004</c:v>
                </c:pt>
                <c:pt idx="40">
                  <c:v>5.9049290000000001</c:v>
                </c:pt>
                <c:pt idx="41">
                  <c:v>7.959308</c:v>
                </c:pt>
                <c:pt idx="42">
                  <c:v>7.1713849999999999</c:v>
                </c:pt>
                <c:pt idx="43">
                  <c:v>5.2880989999999999</c:v>
                </c:pt>
                <c:pt idx="44">
                  <c:v>3.456718</c:v>
                </c:pt>
                <c:pt idx="45">
                  <c:v>2.5457740000000002</c:v>
                </c:pt>
                <c:pt idx="46">
                  <c:v>2.1050759999999999</c:v>
                </c:pt>
                <c:pt idx="47">
                  <c:v>1.9104129999999999</c:v>
                </c:pt>
                <c:pt idx="48">
                  <c:v>1.8202229999999999</c:v>
                </c:pt>
                <c:pt idx="49">
                  <c:v>1.7653730000000001</c:v>
                </c:pt>
                <c:pt idx="50">
                  <c:v>1.7945530000000001</c:v>
                </c:pt>
                <c:pt idx="51">
                  <c:v>1.9020220000000001</c:v>
                </c:pt>
                <c:pt idx="52">
                  <c:v>2.0737700000000001</c:v>
                </c:pt>
                <c:pt idx="53">
                  <c:v>2.453748</c:v>
                </c:pt>
                <c:pt idx="54">
                  <c:v>3.2040570000000002</c:v>
                </c:pt>
                <c:pt idx="55">
                  <c:v>4.336411</c:v>
                </c:pt>
                <c:pt idx="56">
                  <c:v>5.5286109999999997</c:v>
                </c:pt>
                <c:pt idx="57">
                  <c:v>6.6497549999999999</c:v>
                </c:pt>
                <c:pt idx="58">
                  <c:v>7.6613449999999998</c:v>
                </c:pt>
                <c:pt idx="59">
                  <c:v>8.8335840000000001</c:v>
                </c:pt>
                <c:pt idx="60">
                  <c:v>10.02106</c:v>
                </c:pt>
                <c:pt idx="61">
                  <c:v>10.796574</c:v>
                </c:pt>
                <c:pt idx="62">
                  <c:v>12.074733</c:v>
                </c:pt>
                <c:pt idx="63">
                  <c:v>11.791437</c:v>
                </c:pt>
                <c:pt idx="64">
                  <c:v>11.347866</c:v>
                </c:pt>
                <c:pt idx="65">
                  <c:v>10.408756</c:v>
                </c:pt>
                <c:pt idx="66">
                  <c:v>8.0366510000000009</c:v>
                </c:pt>
                <c:pt idx="67">
                  <c:v>5.4472930000000002</c:v>
                </c:pt>
                <c:pt idx="68">
                  <c:v>3.735852</c:v>
                </c:pt>
                <c:pt idx="69">
                  <c:v>2.93893</c:v>
                </c:pt>
                <c:pt idx="70">
                  <c:v>2.5158209999999999</c:v>
                </c:pt>
                <c:pt idx="71">
                  <c:v>2.2237390000000001</c:v>
                </c:pt>
                <c:pt idx="72">
                  <c:v>2.0162059999999999</c:v>
                </c:pt>
                <c:pt idx="73">
                  <c:v>1.9079790000000001</c:v>
                </c:pt>
                <c:pt idx="74">
                  <c:v>1.858924</c:v>
                </c:pt>
                <c:pt idx="75">
                  <c:v>1.9156280000000001</c:v>
                </c:pt>
                <c:pt idx="76">
                  <c:v>1.8378049999999999</c:v>
                </c:pt>
                <c:pt idx="77">
                  <c:v>1.560276</c:v>
                </c:pt>
                <c:pt idx="78">
                  <c:v>1.7035659999999999</c:v>
                </c:pt>
                <c:pt idx="79">
                  <c:v>3.2270859999999999</c:v>
                </c:pt>
                <c:pt idx="80">
                  <c:v>6.7483389999999996</c:v>
                </c:pt>
                <c:pt idx="81">
                  <c:v>9.6852590000000003</c:v>
                </c:pt>
                <c:pt idx="82">
                  <c:v>13.517809</c:v>
                </c:pt>
                <c:pt idx="83">
                  <c:v>15.896036</c:v>
                </c:pt>
                <c:pt idx="84">
                  <c:v>16.929849000000001</c:v>
                </c:pt>
                <c:pt idx="85">
                  <c:v>16.179212</c:v>
                </c:pt>
                <c:pt idx="86">
                  <c:v>13.373213</c:v>
                </c:pt>
                <c:pt idx="87">
                  <c:v>9.9570220000000003</c:v>
                </c:pt>
                <c:pt idx="88">
                  <c:v>10.552512</c:v>
                </c:pt>
                <c:pt idx="89">
                  <c:v>11.297986999999999</c:v>
                </c:pt>
                <c:pt idx="90">
                  <c:v>10.75506</c:v>
                </c:pt>
                <c:pt idx="91">
                  <c:v>8.1993679999999998</c:v>
                </c:pt>
                <c:pt idx="92">
                  <c:v>6.6971189999999998</c:v>
                </c:pt>
                <c:pt idx="93">
                  <c:v>5.23773</c:v>
                </c:pt>
                <c:pt idx="94">
                  <c:v>3.9064960000000002</c:v>
                </c:pt>
                <c:pt idx="95">
                  <c:v>2.791242</c:v>
                </c:pt>
                <c:pt idx="96">
                  <c:v>2.4422130000000002</c:v>
                </c:pt>
                <c:pt idx="97">
                  <c:v>1.899305</c:v>
                </c:pt>
                <c:pt idx="98">
                  <c:v>1.2771570000000001</c:v>
                </c:pt>
                <c:pt idx="99">
                  <c:v>0.98869099999999999</c:v>
                </c:pt>
                <c:pt idx="100">
                  <c:v>0.55138299999999996</c:v>
                </c:pt>
                <c:pt idx="101">
                  <c:v>0.44034299999999998</c:v>
                </c:pt>
                <c:pt idx="102">
                  <c:v>1.4232130000000001</c:v>
                </c:pt>
                <c:pt idx="103">
                  <c:v>3.5539800000000001</c:v>
                </c:pt>
                <c:pt idx="104">
                  <c:v>6.3976430000000004</c:v>
                </c:pt>
                <c:pt idx="105">
                  <c:v>9.7944709999999997</c:v>
                </c:pt>
                <c:pt idx="106">
                  <c:v>13.608027</c:v>
                </c:pt>
                <c:pt idx="107">
                  <c:v>14.483897000000001</c:v>
                </c:pt>
                <c:pt idx="108">
                  <c:v>14.402847</c:v>
                </c:pt>
                <c:pt idx="109">
                  <c:v>15.345981999999999</c:v>
                </c:pt>
                <c:pt idx="110">
                  <c:v>16.373118999999999</c:v>
                </c:pt>
                <c:pt idx="111">
                  <c:v>17.084755000000001</c:v>
                </c:pt>
                <c:pt idx="112">
                  <c:v>16.616230999999999</c:v>
                </c:pt>
                <c:pt idx="113">
                  <c:v>14.912986</c:v>
                </c:pt>
                <c:pt idx="114">
                  <c:v>11.980081</c:v>
                </c:pt>
                <c:pt idx="115">
                  <c:v>8.4741979999999995</c:v>
                </c:pt>
                <c:pt idx="116">
                  <c:v>5.4219980000000003</c:v>
                </c:pt>
                <c:pt idx="117">
                  <c:v>3.8479209999999999</c:v>
                </c:pt>
                <c:pt idx="118">
                  <c:v>3.0579930000000002</c:v>
                </c:pt>
                <c:pt idx="119">
                  <c:v>2.4855429999999998</c:v>
                </c:pt>
                <c:pt idx="120">
                  <c:v>2.0598380000000001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FULLDATA!$G$1</c15:sqref>
                        </c15:formulaRef>
                      </c:ext>
                    </c:extLst>
                    <c:strCache>
                      <c:ptCount val="1"/>
                      <c:pt idx="0">
                        <c:v>IndoorSIM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0989-4935-A731-ED1CE1F122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65373280"/>
        <c:axId val="1350075936"/>
      </c:lineChart>
      <c:catAx>
        <c:axId val="116537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low"/>
        <c:crossAx val="1350075936"/>
        <c:crosses val="autoZero"/>
        <c:auto val="1"/>
        <c:lblAlgn val="ctr"/>
        <c:lblOffset val="100"/>
        <c:noMultiLvlLbl val="0"/>
      </c:catAx>
      <c:valAx>
        <c:axId val="1350075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5373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010102579072892E-2"/>
          <c:y val="1.5348539803887225E-2"/>
          <c:w val="0.94099015957881471"/>
          <c:h val="0.90194779362127409"/>
        </c:manualLayout>
      </c:layout>
      <c:lineChart>
        <c:grouping val="standard"/>
        <c:varyColors val="0"/>
        <c:ser>
          <c:idx val="1"/>
          <c:order val="0"/>
          <c:spPr>
            <a:ln w="22225" cap="rnd">
              <a:solidFill>
                <a:srgbClr val="45134D"/>
              </a:solidFill>
              <a:round/>
            </a:ln>
            <a:effectLst/>
          </c:spPr>
          <c:marker>
            <c:symbol val="none"/>
          </c:marker>
          <c:val>
            <c:numRef>
              <c:f>FULLDATA!$E$2:$E$122</c:f>
              <c:numCache>
                <c:formatCode>General</c:formatCode>
                <c:ptCount val="121"/>
                <c:pt idx="0">
                  <c:v>1.3979999999999999</c:v>
                </c:pt>
                <c:pt idx="1">
                  <c:v>0.93400000000000005</c:v>
                </c:pt>
                <c:pt idx="2">
                  <c:v>1.071</c:v>
                </c:pt>
                <c:pt idx="3">
                  <c:v>1.0169999999999999</c:v>
                </c:pt>
                <c:pt idx="4">
                  <c:v>1.1259999999999999</c:v>
                </c:pt>
                <c:pt idx="5">
                  <c:v>1.425</c:v>
                </c:pt>
                <c:pt idx="6">
                  <c:v>1.859</c:v>
                </c:pt>
                <c:pt idx="7">
                  <c:v>2.77</c:v>
                </c:pt>
                <c:pt idx="8">
                  <c:v>3.3010000000000002</c:v>
                </c:pt>
                <c:pt idx="9">
                  <c:v>5.024</c:v>
                </c:pt>
                <c:pt idx="10">
                  <c:v>8.7919999999999998</c:v>
                </c:pt>
                <c:pt idx="11">
                  <c:v>9.0890000000000004</c:v>
                </c:pt>
                <c:pt idx="12">
                  <c:v>8.9160000000000004</c:v>
                </c:pt>
                <c:pt idx="13">
                  <c:v>10.295999999999999</c:v>
                </c:pt>
                <c:pt idx="14">
                  <c:v>12.823</c:v>
                </c:pt>
                <c:pt idx="15">
                  <c:v>14.05</c:v>
                </c:pt>
                <c:pt idx="16">
                  <c:v>12.606</c:v>
                </c:pt>
                <c:pt idx="17">
                  <c:v>8.6679999999999993</c:v>
                </c:pt>
                <c:pt idx="18">
                  <c:v>4.9470000000000001</c:v>
                </c:pt>
                <c:pt idx="19">
                  <c:v>3.274</c:v>
                </c:pt>
                <c:pt idx="20">
                  <c:v>1.859</c:v>
                </c:pt>
                <c:pt idx="21">
                  <c:v>1.2350000000000001</c:v>
                </c:pt>
                <c:pt idx="22">
                  <c:v>0.63200000000000001</c:v>
                </c:pt>
                <c:pt idx="23">
                  <c:v>0.218</c:v>
                </c:pt>
                <c:pt idx="24">
                  <c:v>-0.50700000000000001</c:v>
                </c:pt>
                <c:pt idx="25">
                  <c:v>-0.95799999999999996</c:v>
                </c:pt>
                <c:pt idx="26">
                  <c:v>-1.0149999999999999</c:v>
                </c:pt>
                <c:pt idx="27">
                  <c:v>-1.1850000000000001</c:v>
                </c:pt>
                <c:pt idx="28">
                  <c:v>-1.157</c:v>
                </c:pt>
                <c:pt idx="29">
                  <c:v>-0.93</c:v>
                </c:pt>
                <c:pt idx="30">
                  <c:v>1.643</c:v>
                </c:pt>
                <c:pt idx="31">
                  <c:v>6.8129999999999997</c:v>
                </c:pt>
                <c:pt idx="32">
                  <c:v>8.4440000000000008</c:v>
                </c:pt>
                <c:pt idx="33">
                  <c:v>12.63</c:v>
                </c:pt>
                <c:pt idx="34">
                  <c:v>13.425000000000001</c:v>
                </c:pt>
                <c:pt idx="35">
                  <c:v>8.8170000000000002</c:v>
                </c:pt>
                <c:pt idx="36">
                  <c:v>5.5389999999999997</c:v>
                </c:pt>
                <c:pt idx="37">
                  <c:v>5.36</c:v>
                </c:pt>
                <c:pt idx="38">
                  <c:v>5.0759999999999996</c:v>
                </c:pt>
                <c:pt idx="39">
                  <c:v>8.8170000000000002</c:v>
                </c:pt>
                <c:pt idx="40">
                  <c:v>9.2379999999999995</c:v>
                </c:pt>
                <c:pt idx="41">
                  <c:v>7.3929999999999998</c:v>
                </c:pt>
                <c:pt idx="42">
                  <c:v>4.8440000000000003</c:v>
                </c:pt>
                <c:pt idx="43">
                  <c:v>5.9489999999999998</c:v>
                </c:pt>
                <c:pt idx="44">
                  <c:v>9.9030000000000005</c:v>
                </c:pt>
                <c:pt idx="45">
                  <c:v>9.4350000000000005</c:v>
                </c:pt>
                <c:pt idx="46">
                  <c:v>9.0640000000000001</c:v>
                </c:pt>
                <c:pt idx="47">
                  <c:v>7.0659999999999998</c:v>
                </c:pt>
                <c:pt idx="48">
                  <c:v>5.1790000000000003</c:v>
                </c:pt>
                <c:pt idx="49">
                  <c:v>4.9210000000000003</c:v>
                </c:pt>
                <c:pt idx="50">
                  <c:v>4.766</c:v>
                </c:pt>
                <c:pt idx="51">
                  <c:v>4.8689999999999998</c:v>
                </c:pt>
                <c:pt idx="52">
                  <c:v>4.5579999999999998</c:v>
                </c:pt>
                <c:pt idx="53">
                  <c:v>4.5579999999999998</c:v>
                </c:pt>
                <c:pt idx="54">
                  <c:v>4.8689999999999998</c:v>
                </c:pt>
                <c:pt idx="55">
                  <c:v>5.4109999999999996</c:v>
                </c:pt>
                <c:pt idx="56">
                  <c:v>5.6929999999999996</c:v>
                </c:pt>
                <c:pt idx="57">
                  <c:v>6.077</c:v>
                </c:pt>
                <c:pt idx="58">
                  <c:v>6.2549999999999999</c:v>
                </c:pt>
                <c:pt idx="59">
                  <c:v>6.2809999999999997</c:v>
                </c:pt>
                <c:pt idx="60">
                  <c:v>7.4690000000000003</c:v>
                </c:pt>
                <c:pt idx="61">
                  <c:v>9.0150000000000006</c:v>
                </c:pt>
                <c:pt idx="62">
                  <c:v>7.3179999999999996</c:v>
                </c:pt>
                <c:pt idx="63">
                  <c:v>7.6950000000000003</c:v>
                </c:pt>
                <c:pt idx="64">
                  <c:v>6.8890000000000002</c:v>
                </c:pt>
                <c:pt idx="65">
                  <c:v>5.8979999999999997</c:v>
                </c:pt>
                <c:pt idx="66">
                  <c:v>4.8440000000000003</c:v>
                </c:pt>
                <c:pt idx="67">
                  <c:v>13.593999999999999</c:v>
                </c:pt>
                <c:pt idx="68">
                  <c:v>14.361000000000001</c:v>
                </c:pt>
                <c:pt idx="69">
                  <c:v>9.3119999999999994</c:v>
                </c:pt>
                <c:pt idx="70">
                  <c:v>6.9139999999999997</c:v>
                </c:pt>
                <c:pt idx="71">
                  <c:v>6.0259999999999998</c:v>
                </c:pt>
                <c:pt idx="72">
                  <c:v>5.5140000000000002</c:v>
                </c:pt>
                <c:pt idx="73">
                  <c:v>5.05</c:v>
                </c:pt>
                <c:pt idx="74">
                  <c:v>4.5839999999999996</c:v>
                </c:pt>
                <c:pt idx="75">
                  <c:v>4.22</c:v>
                </c:pt>
                <c:pt idx="76">
                  <c:v>4.1150000000000002</c:v>
                </c:pt>
                <c:pt idx="77">
                  <c:v>5.3339999999999996</c:v>
                </c:pt>
                <c:pt idx="78">
                  <c:v>10.1</c:v>
                </c:pt>
                <c:pt idx="79">
                  <c:v>14.648999999999999</c:v>
                </c:pt>
                <c:pt idx="80">
                  <c:v>15.342000000000001</c:v>
                </c:pt>
                <c:pt idx="81">
                  <c:v>17.795999999999999</c:v>
                </c:pt>
                <c:pt idx="82">
                  <c:v>21.103000000000002</c:v>
                </c:pt>
                <c:pt idx="83">
                  <c:v>24.315000000000001</c:v>
                </c:pt>
                <c:pt idx="84">
                  <c:v>26.744</c:v>
                </c:pt>
                <c:pt idx="85">
                  <c:v>25.744</c:v>
                </c:pt>
                <c:pt idx="86">
                  <c:v>24.195</c:v>
                </c:pt>
                <c:pt idx="87">
                  <c:v>23.327999999999999</c:v>
                </c:pt>
                <c:pt idx="88">
                  <c:v>20.245999999999999</c:v>
                </c:pt>
                <c:pt idx="89">
                  <c:v>14.601000000000001</c:v>
                </c:pt>
                <c:pt idx="90">
                  <c:v>8.6679999999999993</c:v>
                </c:pt>
                <c:pt idx="91">
                  <c:v>5.7960000000000003</c:v>
                </c:pt>
                <c:pt idx="92">
                  <c:v>3.8540000000000001</c:v>
                </c:pt>
                <c:pt idx="93">
                  <c:v>2.2890000000000001</c:v>
                </c:pt>
                <c:pt idx="94">
                  <c:v>1.5069999999999999</c:v>
                </c:pt>
                <c:pt idx="95">
                  <c:v>1.0169999999999999</c:v>
                </c:pt>
                <c:pt idx="96">
                  <c:v>0.495</c:v>
                </c:pt>
                <c:pt idx="97">
                  <c:v>0.32900000000000001</c:v>
                </c:pt>
                <c:pt idx="98">
                  <c:v>-0.06</c:v>
                </c:pt>
                <c:pt idx="99">
                  <c:v>-0.39500000000000002</c:v>
                </c:pt>
                <c:pt idx="100">
                  <c:v>-0.42299999999999999</c:v>
                </c:pt>
                <c:pt idx="101">
                  <c:v>0.46700000000000003</c:v>
                </c:pt>
                <c:pt idx="102">
                  <c:v>3.3010000000000002</c:v>
                </c:pt>
                <c:pt idx="103">
                  <c:v>5.2569999999999997</c:v>
                </c:pt>
                <c:pt idx="104">
                  <c:v>7.72</c:v>
                </c:pt>
                <c:pt idx="105">
                  <c:v>11.637</c:v>
                </c:pt>
                <c:pt idx="106">
                  <c:v>11.077999999999999</c:v>
                </c:pt>
                <c:pt idx="107">
                  <c:v>10.98</c:v>
                </c:pt>
                <c:pt idx="108">
                  <c:v>11.321</c:v>
                </c:pt>
                <c:pt idx="109">
                  <c:v>13.257</c:v>
                </c:pt>
                <c:pt idx="110">
                  <c:v>16.986999999999998</c:v>
                </c:pt>
                <c:pt idx="111">
                  <c:v>15.891</c:v>
                </c:pt>
                <c:pt idx="112">
                  <c:v>12.170999999999999</c:v>
                </c:pt>
                <c:pt idx="113">
                  <c:v>9.41</c:v>
                </c:pt>
                <c:pt idx="114">
                  <c:v>6.9139999999999997</c:v>
                </c:pt>
                <c:pt idx="115">
                  <c:v>5.4619999999999997</c:v>
                </c:pt>
                <c:pt idx="116">
                  <c:v>4.4279999999999999</c:v>
                </c:pt>
                <c:pt idx="117">
                  <c:v>3.4590000000000001</c:v>
                </c:pt>
                <c:pt idx="118">
                  <c:v>2.9830000000000001</c:v>
                </c:pt>
                <c:pt idx="119">
                  <c:v>2.6640000000000001</c:v>
                </c:pt>
                <c:pt idx="120">
                  <c:v>2.5030000000000001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FULLDATA!$E$1</c15:sqref>
                        </c15:formulaRef>
                      </c:ext>
                    </c:extLst>
                    <c:strCache>
                      <c:ptCount val="1"/>
                      <c:pt idx="0">
                        <c:v>IndoorTemperature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0989-4935-A731-ED1CE1F12213}"/>
            </c:ext>
          </c:extLst>
        </c:ser>
        <c:ser>
          <c:idx val="2"/>
          <c:order val="1"/>
          <c:spPr>
            <a:ln w="2222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FULLDATA!$G$2:$G$122</c:f>
              <c:numCache>
                <c:formatCode>General</c:formatCode>
                <c:ptCount val="121"/>
                <c:pt idx="0">
                  <c:v>0.92000899999999997</c:v>
                </c:pt>
                <c:pt idx="1">
                  <c:v>1.170515</c:v>
                </c:pt>
                <c:pt idx="2">
                  <c:v>0.81485799999999997</c:v>
                </c:pt>
                <c:pt idx="3">
                  <c:v>0.39325700000000002</c:v>
                </c:pt>
                <c:pt idx="4">
                  <c:v>0.57313599999999998</c:v>
                </c:pt>
                <c:pt idx="5">
                  <c:v>0.98300500000000002</c:v>
                </c:pt>
                <c:pt idx="6">
                  <c:v>1.9685569999999999</c:v>
                </c:pt>
                <c:pt idx="7">
                  <c:v>3.3948140000000002</c:v>
                </c:pt>
                <c:pt idx="8">
                  <c:v>4.2358370000000001</c:v>
                </c:pt>
                <c:pt idx="9">
                  <c:v>3.2573110000000001</c:v>
                </c:pt>
                <c:pt idx="10">
                  <c:v>6.8365359999999997</c:v>
                </c:pt>
                <c:pt idx="11">
                  <c:v>10.080697000000001</c:v>
                </c:pt>
                <c:pt idx="12">
                  <c:v>12.22479</c:v>
                </c:pt>
                <c:pt idx="13">
                  <c:v>13.247650999999999</c:v>
                </c:pt>
                <c:pt idx="14">
                  <c:v>12.750018000000001</c:v>
                </c:pt>
                <c:pt idx="15">
                  <c:v>9.410012</c:v>
                </c:pt>
                <c:pt idx="16">
                  <c:v>11.493378999999999</c:v>
                </c:pt>
                <c:pt idx="17">
                  <c:v>11.444124</c:v>
                </c:pt>
                <c:pt idx="18">
                  <c:v>8.7828029999999995</c:v>
                </c:pt>
                <c:pt idx="19">
                  <c:v>5.5608259999999996</c:v>
                </c:pt>
                <c:pt idx="20">
                  <c:v>3.3226100000000001</c:v>
                </c:pt>
                <c:pt idx="21">
                  <c:v>2.1338499999999998</c:v>
                </c:pt>
                <c:pt idx="22">
                  <c:v>1.405673</c:v>
                </c:pt>
                <c:pt idx="23">
                  <c:v>0.99020200000000003</c:v>
                </c:pt>
                <c:pt idx="24">
                  <c:v>0.694882</c:v>
                </c:pt>
                <c:pt idx="25">
                  <c:v>0.28013500000000002</c:v>
                </c:pt>
                <c:pt idx="26">
                  <c:v>-0.36214200000000002</c:v>
                </c:pt>
                <c:pt idx="27">
                  <c:v>-0.81959400000000004</c:v>
                </c:pt>
                <c:pt idx="28">
                  <c:v>-0.74734999999999996</c:v>
                </c:pt>
                <c:pt idx="29">
                  <c:v>-0.470779</c:v>
                </c:pt>
                <c:pt idx="30">
                  <c:v>-0.107206</c:v>
                </c:pt>
                <c:pt idx="31">
                  <c:v>0.96729299999999996</c:v>
                </c:pt>
                <c:pt idx="32">
                  <c:v>3.5153319999999999</c:v>
                </c:pt>
                <c:pt idx="33">
                  <c:v>6.0698660000000002</c:v>
                </c:pt>
                <c:pt idx="34">
                  <c:v>8.3632449999999992</c:v>
                </c:pt>
                <c:pt idx="35">
                  <c:v>11.039088</c:v>
                </c:pt>
                <c:pt idx="36">
                  <c:v>10.6464</c:v>
                </c:pt>
                <c:pt idx="37">
                  <c:v>7.2791839999999999</c:v>
                </c:pt>
                <c:pt idx="38">
                  <c:v>5.4804899999999996</c:v>
                </c:pt>
                <c:pt idx="39">
                  <c:v>4.7111150000000004</c:v>
                </c:pt>
                <c:pt idx="40">
                  <c:v>5.9049290000000001</c:v>
                </c:pt>
                <c:pt idx="41">
                  <c:v>7.959308</c:v>
                </c:pt>
                <c:pt idx="42">
                  <c:v>7.1713849999999999</c:v>
                </c:pt>
                <c:pt idx="43">
                  <c:v>5.2880989999999999</c:v>
                </c:pt>
                <c:pt idx="44">
                  <c:v>3.456718</c:v>
                </c:pt>
                <c:pt idx="45">
                  <c:v>2.5457740000000002</c:v>
                </c:pt>
                <c:pt idx="46">
                  <c:v>2.1050759999999999</c:v>
                </c:pt>
                <c:pt idx="47">
                  <c:v>1.9104129999999999</c:v>
                </c:pt>
                <c:pt idx="48">
                  <c:v>1.8202229999999999</c:v>
                </c:pt>
                <c:pt idx="49">
                  <c:v>1.7653730000000001</c:v>
                </c:pt>
                <c:pt idx="50">
                  <c:v>1.7945530000000001</c:v>
                </c:pt>
                <c:pt idx="51">
                  <c:v>1.9020220000000001</c:v>
                </c:pt>
                <c:pt idx="52">
                  <c:v>2.0737700000000001</c:v>
                </c:pt>
                <c:pt idx="53">
                  <c:v>2.453748</c:v>
                </c:pt>
                <c:pt idx="54">
                  <c:v>3.2040570000000002</c:v>
                </c:pt>
                <c:pt idx="55">
                  <c:v>4.336411</c:v>
                </c:pt>
                <c:pt idx="56">
                  <c:v>5.5286109999999997</c:v>
                </c:pt>
                <c:pt idx="57">
                  <c:v>6.6497549999999999</c:v>
                </c:pt>
                <c:pt idx="58">
                  <c:v>7.6613449999999998</c:v>
                </c:pt>
                <c:pt idx="59">
                  <c:v>8.8335840000000001</c:v>
                </c:pt>
                <c:pt idx="60">
                  <c:v>10.02106</c:v>
                </c:pt>
                <c:pt idx="61">
                  <c:v>10.796574</c:v>
                </c:pt>
                <c:pt idx="62">
                  <c:v>12.074733</c:v>
                </c:pt>
                <c:pt idx="63">
                  <c:v>11.791437</c:v>
                </c:pt>
                <c:pt idx="64">
                  <c:v>11.347866</c:v>
                </c:pt>
                <c:pt idx="65">
                  <c:v>10.408756</c:v>
                </c:pt>
                <c:pt idx="66">
                  <c:v>8.0366510000000009</c:v>
                </c:pt>
                <c:pt idx="67">
                  <c:v>5.4472930000000002</c:v>
                </c:pt>
                <c:pt idx="68">
                  <c:v>3.735852</c:v>
                </c:pt>
                <c:pt idx="69">
                  <c:v>2.93893</c:v>
                </c:pt>
                <c:pt idx="70">
                  <c:v>2.5158209999999999</c:v>
                </c:pt>
                <c:pt idx="71">
                  <c:v>2.2237390000000001</c:v>
                </c:pt>
                <c:pt idx="72">
                  <c:v>2.0162059999999999</c:v>
                </c:pt>
                <c:pt idx="73">
                  <c:v>1.9079790000000001</c:v>
                </c:pt>
                <c:pt idx="74">
                  <c:v>1.858924</c:v>
                </c:pt>
                <c:pt idx="75">
                  <c:v>1.9156280000000001</c:v>
                </c:pt>
                <c:pt idx="76">
                  <c:v>1.8378049999999999</c:v>
                </c:pt>
                <c:pt idx="77">
                  <c:v>1.560276</c:v>
                </c:pt>
                <c:pt idx="78">
                  <c:v>1.7035659999999999</c:v>
                </c:pt>
                <c:pt idx="79">
                  <c:v>3.2270859999999999</c:v>
                </c:pt>
                <c:pt idx="80">
                  <c:v>6.7483389999999996</c:v>
                </c:pt>
                <c:pt idx="81">
                  <c:v>9.6852590000000003</c:v>
                </c:pt>
                <c:pt idx="82">
                  <c:v>13.517809</c:v>
                </c:pt>
                <c:pt idx="83">
                  <c:v>15.896036</c:v>
                </c:pt>
                <c:pt idx="84">
                  <c:v>16.929849000000001</c:v>
                </c:pt>
                <c:pt idx="85">
                  <c:v>16.179212</c:v>
                </c:pt>
                <c:pt idx="86">
                  <c:v>13.373213</c:v>
                </c:pt>
                <c:pt idx="87">
                  <c:v>9.9570220000000003</c:v>
                </c:pt>
                <c:pt idx="88">
                  <c:v>10.552512</c:v>
                </c:pt>
                <c:pt idx="89">
                  <c:v>11.297986999999999</c:v>
                </c:pt>
                <c:pt idx="90">
                  <c:v>10.75506</c:v>
                </c:pt>
                <c:pt idx="91">
                  <c:v>8.1993679999999998</c:v>
                </c:pt>
                <c:pt idx="92">
                  <c:v>6.6971189999999998</c:v>
                </c:pt>
                <c:pt idx="93">
                  <c:v>5.23773</c:v>
                </c:pt>
                <c:pt idx="94">
                  <c:v>3.9064960000000002</c:v>
                </c:pt>
                <c:pt idx="95">
                  <c:v>2.791242</c:v>
                </c:pt>
                <c:pt idx="96">
                  <c:v>2.4422130000000002</c:v>
                </c:pt>
                <c:pt idx="97">
                  <c:v>1.899305</c:v>
                </c:pt>
                <c:pt idx="98">
                  <c:v>1.2771570000000001</c:v>
                </c:pt>
                <c:pt idx="99">
                  <c:v>0.98869099999999999</c:v>
                </c:pt>
                <c:pt idx="100">
                  <c:v>0.55138299999999996</c:v>
                </c:pt>
                <c:pt idx="101">
                  <c:v>0.44034299999999998</c:v>
                </c:pt>
                <c:pt idx="102">
                  <c:v>1.4232130000000001</c:v>
                </c:pt>
                <c:pt idx="103">
                  <c:v>3.5539800000000001</c:v>
                </c:pt>
                <c:pt idx="104">
                  <c:v>6.3976430000000004</c:v>
                </c:pt>
                <c:pt idx="105">
                  <c:v>9.7944709999999997</c:v>
                </c:pt>
                <c:pt idx="106">
                  <c:v>13.608027</c:v>
                </c:pt>
                <c:pt idx="107">
                  <c:v>14.483897000000001</c:v>
                </c:pt>
                <c:pt idx="108">
                  <c:v>14.402847</c:v>
                </c:pt>
                <c:pt idx="109">
                  <c:v>15.345981999999999</c:v>
                </c:pt>
                <c:pt idx="110">
                  <c:v>16.373118999999999</c:v>
                </c:pt>
                <c:pt idx="111">
                  <c:v>17.084755000000001</c:v>
                </c:pt>
                <c:pt idx="112">
                  <c:v>16.616230999999999</c:v>
                </c:pt>
                <c:pt idx="113">
                  <c:v>14.912986</c:v>
                </c:pt>
                <c:pt idx="114">
                  <c:v>11.980081</c:v>
                </c:pt>
                <c:pt idx="115">
                  <c:v>8.4741979999999995</c:v>
                </c:pt>
                <c:pt idx="116">
                  <c:v>5.4219980000000003</c:v>
                </c:pt>
                <c:pt idx="117">
                  <c:v>3.8479209999999999</c:v>
                </c:pt>
                <c:pt idx="118">
                  <c:v>3.0579930000000002</c:v>
                </c:pt>
                <c:pt idx="119">
                  <c:v>2.4855429999999998</c:v>
                </c:pt>
                <c:pt idx="120">
                  <c:v>2.0598380000000001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FULLDATA!$G$1</c15:sqref>
                        </c15:formulaRef>
                      </c:ext>
                    </c:extLst>
                    <c:strCache>
                      <c:ptCount val="1"/>
                      <c:pt idx="0">
                        <c:v>IndoorSIM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0989-4935-A731-ED1CE1F122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65373280"/>
        <c:axId val="1350075936"/>
      </c:lineChart>
      <c:catAx>
        <c:axId val="116537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low"/>
        <c:crossAx val="1350075936"/>
        <c:crosses val="autoZero"/>
        <c:auto val="1"/>
        <c:lblAlgn val="ctr"/>
        <c:lblOffset val="100"/>
        <c:noMultiLvlLbl val="0"/>
      </c:catAx>
      <c:valAx>
        <c:axId val="1350075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5373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010102579072892E-2"/>
          <c:y val="1.5348539803887225E-2"/>
          <c:w val="0.94099015957881471"/>
          <c:h val="0.90194779362127409"/>
        </c:manualLayout>
      </c:layout>
      <c:lineChart>
        <c:grouping val="standard"/>
        <c:varyColors val="0"/>
        <c:ser>
          <c:idx val="1"/>
          <c:order val="0"/>
          <c:spPr>
            <a:ln w="22225" cap="rnd">
              <a:solidFill>
                <a:srgbClr val="45134D"/>
              </a:solidFill>
              <a:round/>
            </a:ln>
            <a:effectLst/>
          </c:spPr>
          <c:marker>
            <c:symbol val="none"/>
          </c:marker>
          <c:val>
            <c:numRef>
              <c:f>FULLDATA!$E$2:$E$122</c:f>
              <c:numCache>
                <c:formatCode>General</c:formatCode>
                <c:ptCount val="121"/>
                <c:pt idx="0">
                  <c:v>1.3979999999999999</c:v>
                </c:pt>
                <c:pt idx="1">
                  <c:v>0.93400000000000005</c:v>
                </c:pt>
                <c:pt idx="2">
                  <c:v>1.071</c:v>
                </c:pt>
                <c:pt idx="3">
                  <c:v>1.0169999999999999</c:v>
                </c:pt>
                <c:pt idx="4">
                  <c:v>1.1259999999999999</c:v>
                </c:pt>
                <c:pt idx="5">
                  <c:v>1.425</c:v>
                </c:pt>
                <c:pt idx="6">
                  <c:v>1.859</c:v>
                </c:pt>
                <c:pt idx="7">
                  <c:v>2.77</c:v>
                </c:pt>
                <c:pt idx="8">
                  <c:v>3.3010000000000002</c:v>
                </c:pt>
                <c:pt idx="9">
                  <c:v>5.024</c:v>
                </c:pt>
                <c:pt idx="10">
                  <c:v>8.7919999999999998</c:v>
                </c:pt>
                <c:pt idx="11">
                  <c:v>9.0890000000000004</c:v>
                </c:pt>
                <c:pt idx="12">
                  <c:v>8.9160000000000004</c:v>
                </c:pt>
                <c:pt idx="13">
                  <c:v>10.295999999999999</c:v>
                </c:pt>
                <c:pt idx="14">
                  <c:v>12.823</c:v>
                </c:pt>
                <c:pt idx="15">
                  <c:v>14.05</c:v>
                </c:pt>
                <c:pt idx="16">
                  <c:v>12.606</c:v>
                </c:pt>
                <c:pt idx="17">
                  <c:v>8.6679999999999993</c:v>
                </c:pt>
                <c:pt idx="18">
                  <c:v>4.9470000000000001</c:v>
                </c:pt>
                <c:pt idx="19">
                  <c:v>3.274</c:v>
                </c:pt>
                <c:pt idx="20">
                  <c:v>1.859</c:v>
                </c:pt>
                <c:pt idx="21">
                  <c:v>1.2350000000000001</c:v>
                </c:pt>
                <c:pt idx="22">
                  <c:v>0.63200000000000001</c:v>
                </c:pt>
                <c:pt idx="23">
                  <c:v>0.218</c:v>
                </c:pt>
                <c:pt idx="24">
                  <c:v>-0.50700000000000001</c:v>
                </c:pt>
                <c:pt idx="25">
                  <c:v>-0.95799999999999996</c:v>
                </c:pt>
                <c:pt idx="26">
                  <c:v>-1.0149999999999999</c:v>
                </c:pt>
                <c:pt idx="27">
                  <c:v>-1.1850000000000001</c:v>
                </c:pt>
                <c:pt idx="28">
                  <c:v>-1.157</c:v>
                </c:pt>
                <c:pt idx="29">
                  <c:v>-0.93</c:v>
                </c:pt>
                <c:pt idx="30">
                  <c:v>1.643</c:v>
                </c:pt>
                <c:pt idx="31">
                  <c:v>6.8129999999999997</c:v>
                </c:pt>
                <c:pt idx="32">
                  <c:v>8.4440000000000008</c:v>
                </c:pt>
                <c:pt idx="33">
                  <c:v>12.63</c:v>
                </c:pt>
                <c:pt idx="34">
                  <c:v>13.425000000000001</c:v>
                </c:pt>
                <c:pt idx="35">
                  <c:v>8.8170000000000002</c:v>
                </c:pt>
                <c:pt idx="36">
                  <c:v>5.5389999999999997</c:v>
                </c:pt>
                <c:pt idx="37">
                  <c:v>5.36</c:v>
                </c:pt>
                <c:pt idx="38">
                  <c:v>5.0759999999999996</c:v>
                </c:pt>
                <c:pt idx="39">
                  <c:v>8.8170000000000002</c:v>
                </c:pt>
                <c:pt idx="40">
                  <c:v>9.2379999999999995</c:v>
                </c:pt>
                <c:pt idx="41">
                  <c:v>7.3929999999999998</c:v>
                </c:pt>
                <c:pt idx="42">
                  <c:v>4.8440000000000003</c:v>
                </c:pt>
                <c:pt idx="43">
                  <c:v>5.9489999999999998</c:v>
                </c:pt>
                <c:pt idx="44">
                  <c:v>9.9030000000000005</c:v>
                </c:pt>
                <c:pt idx="45">
                  <c:v>9.4350000000000005</c:v>
                </c:pt>
                <c:pt idx="46">
                  <c:v>9.0640000000000001</c:v>
                </c:pt>
                <c:pt idx="47">
                  <c:v>7.0659999999999998</c:v>
                </c:pt>
                <c:pt idx="48">
                  <c:v>5.1790000000000003</c:v>
                </c:pt>
                <c:pt idx="49">
                  <c:v>4.9210000000000003</c:v>
                </c:pt>
                <c:pt idx="50">
                  <c:v>4.766</c:v>
                </c:pt>
                <c:pt idx="51">
                  <c:v>4.8689999999999998</c:v>
                </c:pt>
                <c:pt idx="52">
                  <c:v>4.5579999999999998</c:v>
                </c:pt>
                <c:pt idx="53">
                  <c:v>4.5579999999999998</c:v>
                </c:pt>
                <c:pt idx="54">
                  <c:v>4.8689999999999998</c:v>
                </c:pt>
                <c:pt idx="55">
                  <c:v>5.4109999999999996</c:v>
                </c:pt>
                <c:pt idx="56">
                  <c:v>5.6929999999999996</c:v>
                </c:pt>
                <c:pt idx="57">
                  <c:v>6.077</c:v>
                </c:pt>
                <c:pt idx="58">
                  <c:v>6.2549999999999999</c:v>
                </c:pt>
                <c:pt idx="59">
                  <c:v>6.2809999999999997</c:v>
                </c:pt>
                <c:pt idx="60">
                  <c:v>7.4690000000000003</c:v>
                </c:pt>
                <c:pt idx="61">
                  <c:v>9.0150000000000006</c:v>
                </c:pt>
                <c:pt idx="62">
                  <c:v>7.3179999999999996</c:v>
                </c:pt>
                <c:pt idx="63">
                  <c:v>7.6950000000000003</c:v>
                </c:pt>
                <c:pt idx="64">
                  <c:v>6.8890000000000002</c:v>
                </c:pt>
                <c:pt idx="65">
                  <c:v>5.8979999999999997</c:v>
                </c:pt>
                <c:pt idx="66">
                  <c:v>4.8440000000000003</c:v>
                </c:pt>
                <c:pt idx="67">
                  <c:v>13.593999999999999</c:v>
                </c:pt>
                <c:pt idx="68">
                  <c:v>14.361000000000001</c:v>
                </c:pt>
                <c:pt idx="69">
                  <c:v>9.3119999999999994</c:v>
                </c:pt>
                <c:pt idx="70">
                  <c:v>6.9139999999999997</c:v>
                </c:pt>
                <c:pt idx="71">
                  <c:v>6.0259999999999998</c:v>
                </c:pt>
                <c:pt idx="72">
                  <c:v>5.5140000000000002</c:v>
                </c:pt>
                <c:pt idx="73">
                  <c:v>5.05</c:v>
                </c:pt>
                <c:pt idx="74">
                  <c:v>4.5839999999999996</c:v>
                </c:pt>
                <c:pt idx="75">
                  <c:v>4.22</c:v>
                </c:pt>
                <c:pt idx="76">
                  <c:v>4.1150000000000002</c:v>
                </c:pt>
                <c:pt idx="77">
                  <c:v>5.3339999999999996</c:v>
                </c:pt>
                <c:pt idx="78">
                  <c:v>10.1</c:v>
                </c:pt>
                <c:pt idx="79">
                  <c:v>14.648999999999999</c:v>
                </c:pt>
                <c:pt idx="80">
                  <c:v>15.342000000000001</c:v>
                </c:pt>
                <c:pt idx="81">
                  <c:v>17.795999999999999</c:v>
                </c:pt>
                <c:pt idx="82">
                  <c:v>21.103000000000002</c:v>
                </c:pt>
                <c:pt idx="83">
                  <c:v>24.315000000000001</c:v>
                </c:pt>
                <c:pt idx="84">
                  <c:v>26.744</c:v>
                </c:pt>
                <c:pt idx="85">
                  <c:v>25.744</c:v>
                </c:pt>
                <c:pt idx="86">
                  <c:v>24.195</c:v>
                </c:pt>
                <c:pt idx="87">
                  <c:v>23.327999999999999</c:v>
                </c:pt>
                <c:pt idx="88">
                  <c:v>20.245999999999999</c:v>
                </c:pt>
                <c:pt idx="89">
                  <c:v>14.601000000000001</c:v>
                </c:pt>
                <c:pt idx="90">
                  <c:v>8.6679999999999993</c:v>
                </c:pt>
                <c:pt idx="91">
                  <c:v>5.7960000000000003</c:v>
                </c:pt>
                <c:pt idx="92">
                  <c:v>3.8540000000000001</c:v>
                </c:pt>
                <c:pt idx="93">
                  <c:v>2.2890000000000001</c:v>
                </c:pt>
                <c:pt idx="94">
                  <c:v>1.5069999999999999</c:v>
                </c:pt>
                <c:pt idx="95">
                  <c:v>1.0169999999999999</c:v>
                </c:pt>
                <c:pt idx="96">
                  <c:v>0.495</c:v>
                </c:pt>
                <c:pt idx="97">
                  <c:v>0.32900000000000001</c:v>
                </c:pt>
                <c:pt idx="98">
                  <c:v>-0.06</c:v>
                </c:pt>
                <c:pt idx="99">
                  <c:v>-0.39500000000000002</c:v>
                </c:pt>
                <c:pt idx="100">
                  <c:v>-0.42299999999999999</c:v>
                </c:pt>
                <c:pt idx="101">
                  <c:v>0.46700000000000003</c:v>
                </c:pt>
                <c:pt idx="102">
                  <c:v>3.3010000000000002</c:v>
                </c:pt>
                <c:pt idx="103">
                  <c:v>5.2569999999999997</c:v>
                </c:pt>
                <c:pt idx="104">
                  <c:v>7.72</c:v>
                </c:pt>
                <c:pt idx="105">
                  <c:v>11.637</c:v>
                </c:pt>
                <c:pt idx="106">
                  <c:v>11.077999999999999</c:v>
                </c:pt>
                <c:pt idx="107">
                  <c:v>10.98</c:v>
                </c:pt>
                <c:pt idx="108">
                  <c:v>11.321</c:v>
                </c:pt>
                <c:pt idx="109">
                  <c:v>13.257</c:v>
                </c:pt>
                <c:pt idx="110">
                  <c:v>16.986999999999998</c:v>
                </c:pt>
                <c:pt idx="111">
                  <c:v>15.891</c:v>
                </c:pt>
                <c:pt idx="112">
                  <c:v>12.170999999999999</c:v>
                </c:pt>
                <c:pt idx="113">
                  <c:v>9.41</c:v>
                </c:pt>
                <c:pt idx="114">
                  <c:v>6.9139999999999997</c:v>
                </c:pt>
                <c:pt idx="115">
                  <c:v>5.4619999999999997</c:v>
                </c:pt>
                <c:pt idx="116">
                  <c:v>4.4279999999999999</c:v>
                </c:pt>
                <c:pt idx="117">
                  <c:v>3.4590000000000001</c:v>
                </c:pt>
                <c:pt idx="118">
                  <c:v>2.9830000000000001</c:v>
                </c:pt>
                <c:pt idx="119">
                  <c:v>2.6640000000000001</c:v>
                </c:pt>
                <c:pt idx="120">
                  <c:v>2.5030000000000001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FULLDATA!$E$1</c15:sqref>
                        </c15:formulaRef>
                      </c:ext>
                    </c:extLst>
                    <c:strCache>
                      <c:ptCount val="1"/>
                      <c:pt idx="0">
                        <c:v>IndoorTemperature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0989-4935-A731-ED1CE1F12213}"/>
            </c:ext>
          </c:extLst>
        </c:ser>
        <c:ser>
          <c:idx val="2"/>
          <c:order val="1"/>
          <c:spPr>
            <a:ln w="2222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FULLDATA!$G$2:$G$122</c:f>
              <c:numCache>
                <c:formatCode>General</c:formatCode>
                <c:ptCount val="121"/>
                <c:pt idx="0">
                  <c:v>0.92000899999999997</c:v>
                </c:pt>
                <c:pt idx="1">
                  <c:v>1.170515</c:v>
                </c:pt>
                <c:pt idx="2">
                  <c:v>0.81485799999999997</c:v>
                </c:pt>
                <c:pt idx="3">
                  <c:v>0.39325700000000002</c:v>
                </c:pt>
                <c:pt idx="4">
                  <c:v>0.57313599999999998</c:v>
                </c:pt>
                <c:pt idx="5">
                  <c:v>0.98300500000000002</c:v>
                </c:pt>
                <c:pt idx="6">
                  <c:v>1.9685569999999999</c:v>
                </c:pt>
                <c:pt idx="7">
                  <c:v>3.3948140000000002</c:v>
                </c:pt>
                <c:pt idx="8">
                  <c:v>4.2358370000000001</c:v>
                </c:pt>
                <c:pt idx="9">
                  <c:v>3.2573110000000001</c:v>
                </c:pt>
                <c:pt idx="10">
                  <c:v>6.8365359999999997</c:v>
                </c:pt>
                <c:pt idx="11">
                  <c:v>10.080697000000001</c:v>
                </c:pt>
                <c:pt idx="12">
                  <c:v>12.22479</c:v>
                </c:pt>
                <c:pt idx="13">
                  <c:v>13.247650999999999</c:v>
                </c:pt>
                <c:pt idx="14">
                  <c:v>12.750018000000001</c:v>
                </c:pt>
                <c:pt idx="15">
                  <c:v>9.410012</c:v>
                </c:pt>
                <c:pt idx="16">
                  <c:v>11.493378999999999</c:v>
                </c:pt>
                <c:pt idx="17">
                  <c:v>11.444124</c:v>
                </c:pt>
                <c:pt idx="18">
                  <c:v>8.7828029999999995</c:v>
                </c:pt>
                <c:pt idx="19">
                  <c:v>5.5608259999999996</c:v>
                </c:pt>
                <c:pt idx="20">
                  <c:v>3.3226100000000001</c:v>
                </c:pt>
                <c:pt idx="21">
                  <c:v>2.1338499999999998</c:v>
                </c:pt>
                <c:pt idx="22">
                  <c:v>1.405673</c:v>
                </c:pt>
                <c:pt idx="23">
                  <c:v>0.99020200000000003</c:v>
                </c:pt>
                <c:pt idx="24">
                  <c:v>0.694882</c:v>
                </c:pt>
                <c:pt idx="25">
                  <c:v>0.28013500000000002</c:v>
                </c:pt>
                <c:pt idx="26">
                  <c:v>-0.36214200000000002</c:v>
                </c:pt>
                <c:pt idx="27">
                  <c:v>-0.81959400000000004</c:v>
                </c:pt>
                <c:pt idx="28">
                  <c:v>-0.74734999999999996</c:v>
                </c:pt>
                <c:pt idx="29">
                  <c:v>-0.470779</c:v>
                </c:pt>
                <c:pt idx="30">
                  <c:v>-0.107206</c:v>
                </c:pt>
                <c:pt idx="31">
                  <c:v>0.96729299999999996</c:v>
                </c:pt>
                <c:pt idx="32">
                  <c:v>3.5153319999999999</c:v>
                </c:pt>
                <c:pt idx="33">
                  <c:v>6.0698660000000002</c:v>
                </c:pt>
                <c:pt idx="34">
                  <c:v>8.3632449999999992</c:v>
                </c:pt>
                <c:pt idx="35">
                  <c:v>11.039088</c:v>
                </c:pt>
                <c:pt idx="36">
                  <c:v>10.6464</c:v>
                </c:pt>
                <c:pt idx="37">
                  <c:v>7.2791839999999999</c:v>
                </c:pt>
                <c:pt idx="38">
                  <c:v>5.4804899999999996</c:v>
                </c:pt>
                <c:pt idx="39">
                  <c:v>4.7111150000000004</c:v>
                </c:pt>
                <c:pt idx="40">
                  <c:v>5.9049290000000001</c:v>
                </c:pt>
                <c:pt idx="41">
                  <c:v>7.959308</c:v>
                </c:pt>
                <c:pt idx="42">
                  <c:v>7.1713849999999999</c:v>
                </c:pt>
                <c:pt idx="43">
                  <c:v>5.2880989999999999</c:v>
                </c:pt>
                <c:pt idx="44">
                  <c:v>3.456718</c:v>
                </c:pt>
                <c:pt idx="45">
                  <c:v>2.5457740000000002</c:v>
                </c:pt>
                <c:pt idx="46">
                  <c:v>2.1050759999999999</c:v>
                </c:pt>
                <c:pt idx="47">
                  <c:v>1.9104129999999999</c:v>
                </c:pt>
                <c:pt idx="48">
                  <c:v>1.8202229999999999</c:v>
                </c:pt>
                <c:pt idx="49">
                  <c:v>1.7653730000000001</c:v>
                </c:pt>
                <c:pt idx="50">
                  <c:v>1.7945530000000001</c:v>
                </c:pt>
                <c:pt idx="51">
                  <c:v>1.9020220000000001</c:v>
                </c:pt>
                <c:pt idx="52">
                  <c:v>2.0737700000000001</c:v>
                </c:pt>
                <c:pt idx="53">
                  <c:v>2.453748</c:v>
                </c:pt>
                <c:pt idx="54">
                  <c:v>3.2040570000000002</c:v>
                </c:pt>
                <c:pt idx="55">
                  <c:v>4.336411</c:v>
                </c:pt>
                <c:pt idx="56">
                  <c:v>5.5286109999999997</c:v>
                </c:pt>
                <c:pt idx="57">
                  <c:v>6.6497549999999999</c:v>
                </c:pt>
                <c:pt idx="58">
                  <c:v>7.6613449999999998</c:v>
                </c:pt>
                <c:pt idx="59">
                  <c:v>8.8335840000000001</c:v>
                </c:pt>
                <c:pt idx="60">
                  <c:v>10.02106</c:v>
                </c:pt>
                <c:pt idx="61">
                  <c:v>10.796574</c:v>
                </c:pt>
                <c:pt idx="62">
                  <c:v>12.074733</c:v>
                </c:pt>
                <c:pt idx="63">
                  <c:v>11.791437</c:v>
                </c:pt>
                <c:pt idx="64">
                  <c:v>11.347866</c:v>
                </c:pt>
                <c:pt idx="65">
                  <c:v>10.408756</c:v>
                </c:pt>
                <c:pt idx="66">
                  <c:v>8.0366510000000009</c:v>
                </c:pt>
                <c:pt idx="67">
                  <c:v>5.4472930000000002</c:v>
                </c:pt>
                <c:pt idx="68">
                  <c:v>3.735852</c:v>
                </c:pt>
                <c:pt idx="69">
                  <c:v>2.93893</c:v>
                </c:pt>
                <c:pt idx="70">
                  <c:v>2.5158209999999999</c:v>
                </c:pt>
                <c:pt idx="71">
                  <c:v>2.2237390000000001</c:v>
                </c:pt>
                <c:pt idx="72">
                  <c:v>2.0162059999999999</c:v>
                </c:pt>
                <c:pt idx="73">
                  <c:v>1.9079790000000001</c:v>
                </c:pt>
                <c:pt idx="74">
                  <c:v>1.858924</c:v>
                </c:pt>
                <c:pt idx="75">
                  <c:v>1.9156280000000001</c:v>
                </c:pt>
                <c:pt idx="76">
                  <c:v>1.8378049999999999</c:v>
                </c:pt>
                <c:pt idx="77">
                  <c:v>1.560276</c:v>
                </c:pt>
                <c:pt idx="78">
                  <c:v>1.7035659999999999</c:v>
                </c:pt>
                <c:pt idx="79">
                  <c:v>3.2270859999999999</c:v>
                </c:pt>
                <c:pt idx="80">
                  <c:v>6.7483389999999996</c:v>
                </c:pt>
                <c:pt idx="81">
                  <c:v>9.6852590000000003</c:v>
                </c:pt>
                <c:pt idx="82">
                  <c:v>13.517809</c:v>
                </c:pt>
                <c:pt idx="83">
                  <c:v>15.896036</c:v>
                </c:pt>
                <c:pt idx="84">
                  <c:v>16.929849000000001</c:v>
                </c:pt>
                <c:pt idx="85">
                  <c:v>16.179212</c:v>
                </c:pt>
                <c:pt idx="86">
                  <c:v>13.373213</c:v>
                </c:pt>
                <c:pt idx="87">
                  <c:v>9.9570220000000003</c:v>
                </c:pt>
                <c:pt idx="88">
                  <c:v>10.552512</c:v>
                </c:pt>
                <c:pt idx="89">
                  <c:v>11.297986999999999</c:v>
                </c:pt>
                <c:pt idx="90">
                  <c:v>10.75506</c:v>
                </c:pt>
                <c:pt idx="91">
                  <c:v>8.1993679999999998</c:v>
                </c:pt>
                <c:pt idx="92">
                  <c:v>6.6971189999999998</c:v>
                </c:pt>
                <c:pt idx="93">
                  <c:v>5.23773</c:v>
                </c:pt>
                <c:pt idx="94">
                  <c:v>3.9064960000000002</c:v>
                </c:pt>
                <c:pt idx="95">
                  <c:v>2.791242</c:v>
                </c:pt>
                <c:pt idx="96">
                  <c:v>2.4422130000000002</c:v>
                </c:pt>
                <c:pt idx="97">
                  <c:v>1.899305</c:v>
                </c:pt>
                <c:pt idx="98">
                  <c:v>1.2771570000000001</c:v>
                </c:pt>
                <c:pt idx="99">
                  <c:v>0.98869099999999999</c:v>
                </c:pt>
                <c:pt idx="100">
                  <c:v>0.55138299999999996</c:v>
                </c:pt>
                <c:pt idx="101">
                  <c:v>0.44034299999999998</c:v>
                </c:pt>
                <c:pt idx="102">
                  <c:v>1.4232130000000001</c:v>
                </c:pt>
                <c:pt idx="103">
                  <c:v>3.5539800000000001</c:v>
                </c:pt>
                <c:pt idx="104">
                  <c:v>6.3976430000000004</c:v>
                </c:pt>
                <c:pt idx="105">
                  <c:v>9.7944709999999997</c:v>
                </c:pt>
                <c:pt idx="106">
                  <c:v>13.608027</c:v>
                </c:pt>
                <c:pt idx="107">
                  <c:v>14.483897000000001</c:v>
                </c:pt>
                <c:pt idx="108">
                  <c:v>14.402847</c:v>
                </c:pt>
                <c:pt idx="109">
                  <c:v>15.345981999999999</c:v>
                </c:pt>
                <c:pt idx="110">
                  <c:v>16.373118999999999</c:v>
                </c:pt>
                <c:pt idx="111">
                  <c:v>17.084755000000001</c:v>
                </c:pt>
                <c:pt idx="112">
                  <c:v>16.616230999999999</c:v>
                </c:pt>
                <c:pt idx="113">
                  <c:v>14.912986</c:v>
                </c:pt>
                <c:pt idx="114">
                  <c:v>11.980081</c:v>
                </c:pt>
                <c:pt idx="115">
                  <c:v>8.4741979999999995</c:v>
                </c:pt>
                <c:pt idx="116">
                  <c:v>5.4219980000000003</c:v>
                </c:pt>
                <c:pt idx="117">
                  <c:v>3.8479209999999999</c:v>
                </c:pt>
                <c:pt idx="118">
                  <c:v>3.0579930000000002</c:v>
                </c:pt>
                <c:pt idx="119">
                  <c:v>2.4855429999999998</c:v>
                </c:pt>
                <c:pt idx="120">
                  <c:v>2.0598380000000001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FULLDATA!$G$1</c15:sqref>
                        </c15:formulaRef>
                      </c:ext>
                    </c:extLst>
                    <c:strCache>
                      <c:ptCount val="1"/>
                      <c:pt idx="0">
                        <c:v>IndoorSIM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0989-4935-A731-ED1CE1F122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65373280"/>
        <c:axId val="1350075936"/>
      </c:lineChart>
      <c:catAx>
        <c:axId val="116537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low"/>
        <c:crossAx val="1350075936"/>
        <c:crosses val="autoZero"/>
        <c:auto val="1"/>
        <c:lblAlgn val="ctr"/>
        <c:lblOffset val="100"/>
        <c:noMultiLvlLbl val="0"/>
      </c:catAx>
      <c:valAx>
        <c:axId val="1350075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5373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010102579072892E-2"/>
          <c:y val="1.5348539803887225E-2"/>
          <c:w val="0.94099015957881471"/>
          <c:h val="0.90194779362127409"/>
        </c:manualLayout>
      </c:layout>
      <c:lineChart>
        <c:grouping val="standard"/>
        <c:varyColors val="0"/>
        <c:ser>
          <c:idx val="1"/>
          <c:order val="0"/>
          <c:spPr>
            <a:ln w="22225" cap="rnd">
              <a:solidFill>
                <a:srgbClr val="45134D"/>
              </a:solidFill>
              <a:round/>
            </a:ln>
            <a:effectLst/>
          </c:spPr>
          <c:marker>
            <c:symbol val="none"/>
          </c:marker>
          <c:val>
            <c:numRef>
              <c:f>FULLDATA!$E$2:$E$122</c:f>
              <c:numCache>
                <c:formatCode>General</c:formatCode>
                <c:ptCount val="121"/>
                <c:pt idx="0">
                  <c:v>1.3979999999999999</c:v>
                </c:pt>
                <c:pt idx="1">
                  <c:v>0.93400000000000005</c:v>
                </c:pt>
                <c:pt idx="2">
                  <c:v>1.071</c:v>
                </c:pt>
                <c:pt idx="3">
                  <c:v>1.0169999999999999</c:v>
                </c:pt>
                <c:pt idx="4">
                  <c:v>1.1259999999999999</c:v>
                </c:pt>
                <c:pt idx="5">
                  <c:v>1.425</c:v>
                </c:pt>
                <c:pt idx="6">
                  <c:v>1.859</c:v>
                </c:pt>
                <c:pt idx="7">
                  <c:v>2.77</c:v>
                </c:pt>
                <c:pt idx="8">
                  <c:v>3.3010000000000002</c:v>
                </c:pt>
                <c:pt idx="9">
                  <c:v>5.024</c:v>
                </c:pt>
                <c:pt idx="10">
                  <c:v>8.7919999999999998</c:v>
                </c:pt>
                <c:pt idx="11">
                  <c:v>9.0890000000000004</c:v>
                </c:pt>
                <c:pt idx="12">
                  <c:v>8.9160000000000004</c:v>
                </c:pt>
                <c:pt idx="13">
                  <c:v>10.295999999999999</c:v>
                </c:pt>
                <c:pt idx="14">
                  <c:v>12.823</c:v>
                </c:pt>
                <c:pt idx="15">
                  <c:v>14.05</c:v>
                </c:pt>
                <c:pt idx="16">
                  <c:v>12.606</c:v>
                </c:pt>
                <c:pt idx="17">
                  <c:v>8.6679999999999993</c:v>
                </c:pt>
                <c:pt idx="18">
                  <c:v>4.9470000000000001</c:v>
                </c:pt>
                <c:pt idx="19">
                  <c:v>3.274</c:v>
                </c:pt>
                <c:pt idx="20">
                  <c:v>1.859</c:v>
                </c:pt>
                <c:pt idx="21">
                  <c:v>1.2350000000000001</c:v>
                </c:pt>
                <c:pt idx="22">
                  <c:v>0.63200000000000001</c:v>
                </c:pt>
                <c:pt idx="23">
                  <c:v>0.218</c:v>
                </c:pt>
                <c:pt idx="24">
                  <c:v>-0.50700000000000001</c:v>
                </c:pt>
                <c:pt idx="25">
                  <c:v>-0.95799999999999996</c:v>
                </c:pt>
                <c:pt idx="26">
                  <c:v>-1.0149999999999999</c:v>
                </c:pt>
                <c:pt idx="27">
                  <c:v>-1.1850000000000001</c:v>
                </c:pt>
                <c:pt idx="28">
                  <c:v>-1.157</c:v>
                </c:pt>
                <c:pt idx="29">
                  <c:v>-0.93</c:v>
                </c:pt>
                <c:pt idx="30">
                  <c:v>1.643</c:v>
                </c:pt>
                <c:pt idx="31">
                  <c:v>6.8129999999999997</c:v>
                </c:pt>
                <c:pt idx="32">
                  <c:v>8.4440000000000008</c:v>
                </c:pt>
                <c:pt idx="33">
                  <c:v>12.63</c:v>
                </c:pt>
                <c:pt idx="34">
                  <c:v>13.425000000000001</c:v>
                </c:pt>
                <c:pt idx="35">
                  <c:v>8.8170000000000002</c:v>
                </c:pt>
                <c:pt idx="36">
                  <c:v>5.5389999999999997</c:v>
                </c:pt>
                <c:pt idx="37">
                  <c:v>5.36</c:v>
                </c:pt>
                <c:pt idx="38">
                  <c:v>5.0759999999999996</c:v>
                </c:pt>
                <c:pt idx="39">
                  <c:v>8.8170000000000002</c:v>
                </c:pt>
                <c:pt idx="40">
                  <c:v>9.2379999999999995</c:v>
                </c:pt>
                <c:pt idx="41">
                  <c:v>7.3929999999999998</c:v>
                </c:pt>
                <c:pt idx="42">
                  <c:v>4.8440000000000003</c:v>
                </c:pt>
                <c:pt idx="43">
                  <c:v>5.9489999999999998</c:v>
                </c:pt>
                <c:pt idx="44">
                  <c:v>9.9030000000000005</c:v>
                </c:pt>
                <c:pt idx="45">
                  <c:v>9.4350000000000005</c:v>
                </c:pt>
                <c:pt idx="46">
                  <c:v>9.0640000000000001</c:v>
                </c:pt>
                <c:pt idx="47">
                  <c:v>7.0659999999999998</c:v>
                </c:pt>
                <c:pt idx="48">
                  <c:v>5.1790000000000003</c:v>
                </c:pt>
                <c:pt idx="49">
                  <c:v>4.9210000000000003</c:v>
                </c:pt>
                <c:pt idx="50">
                  <c:v>4.766</c:v>
                </c:pt>
                <c:pt idx="51">
                  <c:v>4.8689999999999998</c:v>
                </c:pt>
                <c:pt idx="52">
                  <c:v>4.5579999999999998</c:v>
                </c:pt>
                <c:pt idx="53">
                  <c:v>4.5579999999999998</c:v>
                </c:pt>
                <c:pt idx="54">
                  <c:v>4.8689999999999998</c:v>
                </c:pt>
                <c:pt idx="55">
                  <c:v>5.4109999999999996</c:v>
                </c:pt>
                <c:pt idx="56">
                  <c:v>5.6929999999999996</c:v>
                </c:pt>
                <c:pt idx="57">
                  <c:v>6.077</c:v>
                </c:pt>
                <c:pt idx="58">
                  <c:v>6.2549999999999999</c:v>
                </c:pt>
                <c:pt idx="59">
                  <c:v>6.2809999999999997</c:v>
                </c:pt>
                <c:pt idx="60">
                  <c:v>7.4690000000000003</c:v>
                </c:pt>
                <c:pt idx="61">
                  <c:v>9.0150000000000006</c:v>
                </c:pt>
                <c:pt idx="62">
                  <c:v>7.3179999999999996</c:v>
                </c:pt>
                <c:pt idx="63">
                  <c:v>7.6950000000000003</c:v>
                </c:pt>
                <c:pt idx="64">
                  <c:v>6.8890000000000002</c:v>
                </c:pt>
                <c:pt idx="65">
                  <c:v>5.8979999999999997</c:v>
                </c:pt>
                <c:pt idx="66">
                  <c:v>4.8440000000000003</c:v>
                </c:pt>
                <c:pt idx="67">
                  <c:v>13.593999999999999</c:v>
                </c:pt>
                <c:pt idx="68">
                  <c:v>14.361000000000001</c:v>
                </c:pt>
                <c:pt idx="69">
                  <c:v>9.3119999999999994</c:v>
                </c:pt>
                <c:pt idx="70">
                  <c:v>6.9139999999999997</c:v>
                </c:pt>
                <c:pt idx="71">
                  <c:v>6.0259999999999998</c:v>
                </c:pt>
                <c:pt idx="72">
                  <c:v>5.5140000000000002</c:v>
                </c:pt>
                <c:pt idx="73">
                  <c:v>5.05</c:v>
                </c:pt>
                <c:pt idx="74">
                  <c:v>4.5839999999999996</c:v>
                </c:pt>
                <c:pt idx="75">
                  <c:v>4.22</c:v>
                </c:pt>
                <c:pt idx="76">
                  <c:v>4.1150000000000002</c:v>
                </c:pt>
                <c:pt idx="77">
                  <c:v>5.3339999999999996</c:v>
                </c:pt>
                <c:pt idx="78">
                  <c:v>10.1</c:v>
                </c:pt>
                <c:pt idx="79">
                  <c:v>14.648999999999999</c:v>
                </c:pt>
                <c:pt idx="80">
                  <c:v>15.342000000000001</c:v>
                </c:pt>
                <c:pt idx="81">
                  <c:v>17.795999999999999</c:v>
                </c:pt>
                <c:pt idx="82">
                  <c:v>21.103000000000002</c:v>
                </c:pt>
                <c:pt idx="83">
                  <c:v>24.315000000000001</c:v>
                </c:pt>
                <c:pt idx="84">
                  <c:v>26.744</c:v>
                </c:pt>
                <c:pt idx="85">
                  <c:v>25.744</c:v>
                </c:pt>
                <c:pt idx="86">
                  <c:v>24.195</c:v>
                </c:pt>
                <c:pt idx="87">
                  <c:v>23.327999999999999</c:v>
                </c:pt>
                <c:pt idx="88">
                  <c:v>20.245999999999999</c:v>
                </c:pt>
                <c:pt idx="89">
                  <c:v>14.601000000000001</c:v>
                </c:pt>
                <c:pt idx="90">
                  <c:v>8.6679999999999993</c:v>
                </c:pt>
                <c:pt idx="91">
                  <c:v>5.7960000000000003</c:v>
                </c:pt>
                <c:pt idx="92">
                  <c:v>3.8540000000000001</c:v>
                </c:pt>
                <c:pt idx="93">
                  <c:v>2.2890000000000001</c:v>
                </c:pt>
                <c:pt idx="94">
                  <c:v>1.5069999999999999</c:v>
                </c:pt>
                <c:pt idx="95">
                  <c:v>1.0169999999999999</c:v>
                </c:pt>
                <c:pt idx="96">
                  <c:v>0.495</c:v>
                </c:pt>
                <c:pt idx="97">
                  <c:v>0.32900000000000001</c:v>
                </c:pt>
                <c:pt idx="98">
                  <c:v>-0.06</c:v>
                </c:pt>
                <c:pt idx="99">
                  <c:v>-0.39500000000000002</c:v>
                </c:pt>
                <c:pt idx="100">
                  <c:v>-0.42299999999999999</c:v>
                </c:pt>
                <c:pt idx="101">
                  <c:v>0.46700000000000003</c:v>
                </c:pt>
                <c:pt idx="102">
                  <c:v>3.3010000000000002</c:v>
                </c:pt>
                <c:pt idx="103">
                  <c:v>5.2569999999999997</c:v>
                </c:pt>
                <c:pt idx="104">
                  <c:v>7.72</c:v>
                </c:pt>
                <c:pt idx="105">
                  <c:v>11.637</c:v>
                </c:pt>
                <c:pt idx="106">
                  <c:v>11.077999999999999</c:v>
                </c:pt>
                <c:pt idx="107">
                  <c:v>10.98</c:v>
                </c:pt>
                <c:pt idx="108">
                  <c:v>11.321</c:v>
                </c:pt>
                <c:pt idx="109">
                  <c:v>13.257</c:v>
                </c:pt>
                <c:pt idx="110">
                  <c:v>16.986999999999998</c:v>
                </c:pt>
                <c:pt idx="111">
                  <c:v>15.891</c:v>
                </c:pt>
                <c:pt idx="112">
                  <c:v>12.170999999999999</c:v>
                </c:pt>
                <c:pt idx="113">
                  <c:v>9.41</c:v>
                </c:pt>
                <c:pt idx="114">
                  <c:v>6.9139999999999997</c:v>
                </c:pt>
                <c:pt idx="115">
                  <c:v>5.4619999999999997</c:v>
                </c:pt>
                <c:pt idx="116">
                  <c:v>4.4279999999999999</c:v>
                </c:pt>
                <c:pt idx="117">
                  <c:v>3.4590000000000001</c:v>
                </c:pt>
                <c:pt idx="118">
                  <c:v>2.9830000000000001</c:v>
                </c:pt>
                <c:pt idx="119">
                  <c:v>2.6640000000000001</c:v>
                </c:pt>
                <c:pt idx="120">
                  <c:v>2.5030000000000001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FULLDATA!$E$1</c15:sqref>
                        </c15:formulaRef>
                      </c:ext>
                    </c:extLst>
                    <c:strCache>
                      <c:ptCount val="1"/>
                      <c:pt idx="0">
                        <c:v>IndoorTemperature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0989-4935-A731-ED1CE1F12213}"/>
            </c:ext>
          </c:extLst>
        </c:ser>
        <c:ser>
          <c:idx val="2"/>
          <c:order val="1"/>
          <c:spPr>
            <a:ln w="2222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FULLDATA!$G$2:$G$122</c:f>
              <c:numCache>
                <c:formatCode>General</c:formatCode>
                <c:ptCount val="121"/>
                <c:pt idx="0">
                  <c:v>0.92000899999999997</c:v>
                </c:pt>
                <c:pt idx="1">
                  <c:v>1.170515</c:v>
                </c:pt>
                <c:pt idx="2">
                  <c:v>0.81485799999999997</c:v>
                </c:pt>
                <c:pt idx="3">
                  <c:v>0.39325700000000002</c:v>
                </c:pt>
                <c:pt idx="4">
                  <c:v>0.57313599999999998</c:v>
                </c:pt>
                <c:pt idx="5">
                  <c:v>0.98300500000000002</c:v>
                </c:pt>
                <c:pt idx="6">
                  <c:v>1.9685569999999999</c:v>
                </c:pt>
                <c:pt idx="7">
                  <c:v>3.3948140000000002</c:v>
                </c:pt>
                <c:pt idx="8">
                  <c:v>4.2358370000000001</c:v>
                </c:pt>
                <c:pt idx="9">
                  <c:v>3.2573110000000001</c:v>
                </c:pt>
                <c:pt idx="10">
                  <c:v>6.8365359999999997</c:v>
                </c:pt>
                <c:pt idx="11">
                  <c:v>10.080697000000001</c:v>
                </c:pt>
                <c:pt idx="12">
                  <c:v>12.22479</c:v>
                </c:pt>
                <c:pt idx="13">
                  <c:v>13.247650999999999</c:v>
                </c:pt>
                <c:pt idx="14">
                  <c:v>12.750018000000001</c:v>
                </c:pt>
                <c:pt idx="15">
                  <c:v>9.410012</c:v>
                </c:pt>
                <c:pt idx="16">
                  <c:v>11.493378999999999</c:v>
                </c:pt>
                <c:pt idx="17">
                  <c:v>11.444124</c:v>
                </c:pt>
                <c:pt idx="18">
                  <c:v>8.7828029999999995</c:v>
                </c:pt>
                <c:pt idx="19">
                  <c:v>5.5608259999999996</c:v>
                </c:pt>
                <c:pt idx="20">
                  <c:v>3.3226100000000001</c:v>
                </c:pt>
                <c:pt idx="21">
                  <c:v>2.1338499999999998</c:v>
                </c:pt>
                <c:pt idx="22">
                  <c:v>1.405673</c:v>
                </c:pt>
                <c:pt idx="23">
                  <c:v>0.99020200000000003</c:v>
                </c:pt>
                <c:pt idx="24">
                  <c:v>0.694882</c:v>
                </c:pt>
                <c:pt idx="25">
                  <c:v>0.28013500000000002</c:v>
                </c:pt>
                <c:pt idx="26">
                  <c:v>-0.36214200000000002</c:v>
                </c:pt>
                <c:pt idx="27">
                  <c:v>-0.81959400000000004</c:v>
                </c:pt>
                <c:pt idx="28">
                  <c:v>-0.74734999999999996</c:v>
                </c:pt>
                <c:pt idx="29">
                  <c:v>-0.470779</c:v>
                </c:pt>
                <c:pt idx="30">
                  <c:v>-0.107206</c:v>
                </c:pt>
                <c:pt idx="31">
                  <c:v>0.96729299999999996</c:v>
                </c:pt>
                <c:pt idx="32">
                  <c:v>3.5153319999999999</c:v>
                </c:pt>
                <c:pt idx="33">
                  <c:v>6.0698660000000002</c:v>
                </c:pt>
                <c:pt idx="34">
                  <c:v>8.3632449999999992</c:v>
                </c:pt>
                <c:pt idx="35">
                  <c:v>11.039088</c:v>
                </c:pt>
                <c:pt idx="36">
                  <c:v>10.6464</c:v>
                </c:pt>
                <c:pt idx="37">
                  <c:v>7.2791839999999999</c:v>
                </c:pt>
                <c:pt idx="38">
                  <c:v>5.4804899999999996</c:v>
                </c:pt>
                <c:pt idx="39">
                  <c:v>4.7111150000000004</c:v>
                </c:pt>
                <c:pt idx="40">
                  <c:v>5.9049290000000001</c:v>
                </c:pt>
                <c:pt idx="41">
                  <c:v>7.959308</c:v>
                </c:pt>
                <c:pt idx="42">
                  <c:v>7.1713849999999999</c:v>
                </c:pt>
                <c:pt idx="43">
                  <c:v>5.2880989999999999</c:v>
                </c:pt>
                <c:pt idx="44">
                  <c:v>3.456718</c:v>
                </c:pt>
                <c:pt idx="45">
                  <c:v>2.5457740000000002</c:v>
                </c:pt>
                <c:pt idx="46">
                  <c:v>2.1050759999999999</c:v>
                </c:pt>
                <c:pt idx="47">
                  <c:v>1.9104129999999999</c:v>
                </c:pt>
                <c:pt idx="48">
                  <c:v>1.8202229999999999</c:v>
                </c:pt>
                <c:pt idx="49">
                  <c:v>1.7653730000000001</c:v>
                </c:pt>
                <c:pt idx="50">
                  <c:v>1.7945530000000001</c:v>
                </c:pt>
                <c:pt idx="51">
                  <c:v>1.9020220000000001</c:v>
                </c:pt>
                <c:pt idx="52">
                  <c:v>2.0737700000000001</c:v>
                </c:pt>
                <c:pt idx="53">
                  <c:v>2.453748</c:v>
                </c:pt>
                <c:pt idx="54">
                  <c:v>3.2040570000000002</c:v>
                </c:pt>
                <c:pt idx="55">
                  <c:v>4.336411</c:v>
                </c:pt>
                <c:pt idx="56">
                  <c:v>5.5286109999999997</c:v>
                </c:pt>
                <c:pt idx="57">
                  <c:v>6.6497549999999999</c:v>
                </c:pt>
                <c:pt idx="58">
                  <c:v>7.6613449999999998</c:v>
                </c:pt>
                <c:pt idx="59">
                  <c:v>8.8335840000000001</c:v>
                </c:pt>
                <c:pt idx="60">
                  <c:v>10.02106</c:v>
                </c:pt>
                <c:pt idx="61">
                  <c:v>10.796574</c:v>
                </c:pt>
                <c:pt idx="62">
                  <c:v>12.074733</c:v>
                </c:pt>
                <c:pt idx="63">
                  <c:v>11.791437</c:v>
                </c:pt>
                <c:pt idx="64">
                  <c:v>11.347866</c:v>
                </c:pt>
                <c:pt idx="65">
                  <c:v>10.408756</c:v>
                </c:pt>
                <c:pt idx="66">
                  <c:v>8.0366510000000009</c:v>
                </c:pt>
                <c:pt idx="67">
                  <c:v>5.4472930000000002</c:v>
                </c:pt>
                <c:pt idx="68">
                  <c:v>3.735852</c:v>
                </c:pt>
                <c:pt idx="69">
                  <c:v>2.93893</c:v>
                </c:pt>
                <c:pt idx="70">
                  <c:v>2.5158209999999999</c:v>
                </c:pt>
                <c:pt idx="71">
                  <c:v>2.2237390000000001</c:v>
                </c:pt>
                <c:pt idx="72">
                  <c:v>2.0162059999999999</c:v>
                </c:pt>
                <c:pt idx="73">
                  <c:v>1.9079790000000001</c:v>
                </c:pt>
                <c:pt idx="74">
                  <c:v>1.858924</c:v>
                </c:pt>
                <c:pt idx="75">
                  <c:v>1.9156280000000001</c:v>
                </c:pt>
                <c:pt idx="76">
                  <c:v>1.8378049999999999</c:v>
                </c:pt>
                <c:pt idx="77">
                  <c:v>1.560276</c:v>
                </c:pt>
                <c:pt idx="78">
                  <c:v>1.7035659999999999</c:v>
                </c:pt>
                <c:pt idx="79">
                  <c:v>3.2270859999999999</c:v>
                </c:pt>
                <c:pt idx="80">
                  <c:v>6.7483389999999996</c:v>
                </c:pt>
                <c:pt idx="81">
                  <c:v>9.6852590000000003</c:v>
                </c:pt>
                <c:pt idx="82">
                  <c:v>13.517809</c:v>
                </c:pt>
                <c:pt idx="83">
                  <c:v>15.896036</c:v>
                </c:pt>
                <c:pt idx="84">
                  <c:v>16.929849000000001</c:v>
                </c:pt>
                <c:pt idx="85">
                  <c:v>16.179212</c:v>
                </c:pt>
                <c:pt idx="86">
                  <c:v>13.373213</c:v>
                </c:pt>
                <c:pt idx="87">
                  <c:v>9.9570220000000003</c:v>
                </c:pt>
                <c:pt idx="88">
                  <c:v>10.552512</c:v>
                </c:pt>
                <c:pt idx="89">
                  <c:v>11.297986999999999</c:v>
                </c:pt>
                <c:pt idx="90">
                  <c:v>10.75506</c:v>
                </c:pt>
                <c:pt idx="91">
                  <c:v>8.1993679999999998</c:v>
                </c:pt>
                <c:pt idx="92">
                  <c:v>6.6971189999999998</c:v>
                </c:pt>
                <c:pt idx="93">
                  <c:v>5.23773</c:v>
                </c:pt>
                <c:pt idx="94">
                  <c:v>3.9064960000000002</c:v>
                </c:pt>
                <c:pt idx="95">
                  <c:v>2.791242</c:v>
                </c:pt>
                <c:pt idx="96">
                  <c:v>2.4422130000000002</c:v>
                </c:pt>
                <c:pt idx="97">
                  <c:v>1.899305</c:v>
                </c:pt>
                <c:pt idx="98">
                  <c:v>1.2771570000000001</c:v>
                </c:pt>
                <c:pt idx="99">
                  <c:v>0.98869099999999999</c:v>
                </c:pt>
                <c:pt idx="100">
                  <c:v>0.55138299999999996</c:v>
                </c:pt>
                <c:pt idx="101">
                  <c:v>0.44034299999999998</c:v>
                </c:pt>
                <c:pt idx="102">
                  <c:v>1.4232130000000001</c:v>
                </c:pt>
                <c:pt idx="103">
                  <c:v>3.5539800000000001</c:v>
                </c:pt>
                <c:pt idx="104">
                  <c:v>6.3976430000000004</c:v>
                </c:pt>
                <c:pt idx="105">
                  <c:v>9.7944709999999997</c:v>
                </c:pt>
                <c:pt idx="106">
                  <c:v>13.608027</c:v>
                </c:pt>
                <c:pt idx="107">
                  <c:v>14.483897000000001</c:v>
                </c:pt>
                <c:pt idx="108">
                  <c:v>14.402847</c:v>
                </c:pt>
                <c:pt idx="109">
                  <c:v>15.345981999999999</c:v>
                </c:pt>
                <c:pt idx="110">
                  <c:v>16.373118999999999</c:v>
                </c:pt>
                <c:pt idx="111">
                  <c:v>17.084755000000001</c:v>
                </c:pt>
                <c:pt idx="112">
                  <c:v>16.616230999999999</c:v>
                </c:pt>
                <c:pt idx="113">
                  <c:v>14.912986</c:v>
                </c:pt>
                <c:pt idx="114">
                  <c:v>11.980081</c:v>
                </c:pt>
                <c:pt idx="115">
                  <c:v>8.4741979999999995</c:v>
                </c:pt>
                <c:pt idx="116">
                  <c:v>5.4219980000000003</c:v>
                </c:pt>
                <c:pt idx="117">
                  <c:v>3.8479209999999999</c:v>
                </c:pt>
                <c:pt idx="118">
                  <c:v>3.0579930000000002</c:v>
                </c:pt>
                <c:pt idx="119">
                  <c:v>2.4855429999999998</c:v>
                </c:pt>
                <c:pt idx="120">
                  <c:v>2.0598380000000001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FULLDATA!$G$1</c15:sqref>
                        </c15:formulaRef>
                      </c:ext>
                    </c:extLst>
                    <c:strCache>
                      <c:ptCount val="1"/>
                      <c:pt idx="0">
                        <c:v>IndoorSIM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0989-4935-A731-ED1CE1F122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65373280"/>
        <c:axId val="1350075936"/>
      </c:lineChart>
      <c:catAx>
        <c:axId val="116537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low"/>
        <c:crossAx val="1350075936"/>
        <c:crosses val="autoZero"/>
        <c:auto val="1"/>
        <c:lblAlgn val="ctr"/>
        <c:lblOffset val="100"/>
        <c:noMultiLvlLbl val="0"/>
      </c:catAx>
      <c:valAx>
        <c:axId val="1350075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5373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010102579072892E-2"/>
          <c:y val="1.5348539803887225E-2"/>
          <c:w val="0.94099015957881471"/>
          <c:h val="0.90194779362127409"/>
        </c:manualLayout>
      </c:layout>
      <c:lineChart>
        <c:grouping val="standard"/>
        <c:varyColors val="0"/>
        <c:ser>
          <c:idx val="1"/>
          <c:order val="0"/>
          <c:spPr>
            <a:ln w="22225" cap="rnd">
              <a:solidFill>
                <a:srgbClr val="45134D"/>
              </a:solidFill>
              <a:round/>
            </a:ln>
            <a:effectLst/>
          </c:spPr>
          <c:marker>
            <c:symbol val="none"/>
          </c:marker>
          <c:val>
            <c:numRef>
              <c:f>FULLDATA!$E$2:$E$122</c:f>
              <c:numCache>
                <c:formatCode>General</c:formatCode>
                <c:ptCount val="121"/>
                <c:pt idx="0">
                  <c:v>1.3979999999999999</c:v>
                </c:pt>
                <c:pt idx="1">
                  <c:v>0.93400000000000005</c:v>
                </c:pt>
                <c:pt idx="2">
                  <c:v>1.071</c:v>
                </c:pt>
                <c:pt idx="3">
                  <c:v>1.0169999999999999</c:v>
                </c:pt>
                <c:pt idx="4">
                  <c:v>1.1259999999999999</c:v>
                </c:pt>
                <c:pt idx="5">
                  <c:v>1.425</c:v>
                </c:pt>
                <c:pt idx="6">
                  <c:v>1.859</c:v>
                </c:pt>
                <c:pt idx="7">
                  <c:v>2.77</c:v>
                </c:pt>
                <c:pt idx="8">
                  <c:v>3.3010000000000002</c:v>
                </c:pt>
                <c:pt idx="9">
                  <c:v>5.024</c:v>
                </c:pt>
                <c:pt idx="10">
                  <c:v>8.7919999999999998</c:v>
                </c:pt>
                <c:pt idx="11">
                  <c:v>9.0890000000000004</c:v>
                </c:pt>
                <c:pt idx="12">
                  <c:v>8.9160000000000004</c:v>
                </c:pt>
                <c:pt idx="13">
                  <c:v>10.295999999999999</c:v>
                </c:pt>
                <c:pt idx="14">
                  <c:v>12.823</c:v>
                </c:pt>
                <c:pt idx="15">
                  <c:v>14.05</c:v>
                </c:pt>
                <c:pt idx="16">
                  <c:v>12.606</c:v>
                </c:pt>
                <c:pt idx="17">
                  <c:v>8.6679999999999993</c:v>
                </c:pt>
                <c:pt idx="18">
                  <c:v>4.9470000000000001</c:v>
                </c:pt>
                <c:pt idx="19">
                  <c:v>3.274</c:v>
                </c:pt>
                <c:pt idx="20">
                  <c:v>1.859</c:v>
                </c:pt>
                <c:pt idx="21">
                  <c:v>1.2350000000000001</c:v>
                </c:pt>
                <c:pt idx="22">
                  <c:v>0.63200000000000001</c:v>
                </c:pt>
                <c:pt idx="23">
                  <c:v>0.218</c:v>
                </c:pt>
                <c:pt idx="24">
                  <c:v>-0.50700000000000001</c:v>
                </c:pt>
                <c:pt idx="25">
                  <c:v>-0.95799999999999996</c:v>
                </c:pt>
                <c:pt idx="26">
                  <c:v>-1.0149999999999999</c:v>
                </c:pt>
                <c:pt idx="27">
                  <c:v>-1.1850000000000001</c:v>
                </c:pt>
                <c:pt idx="28">
                  <c:v>-1.157</c:v>
                </c:pt>
                <c:pt idx="29">
                  <c:v>-0.93</c:v>
                </c:pt>
                <c:pt idx="30">
                  <c:v>1.643</c:v>
                </c:pt>
                <c:pt idx="31">
                  <c:v>6.8129999999999997</c:v>
                </c:pt>
                <c:pt idx="32">
                  <c:v>8.4440000000000008</c:v>
                </c:pt>
                <c:pt idx="33">
                  <c:v>12.63</c:v>
                </c:pt>
                <c:pt idx="34">
                  <c:v>13.425000000000001</c:v>
                </c:pt>
                <c:pt idx="35">
                  <c:v>8.8170000000000002</c:v>
                </c:pt>
                <c:pt idx="36">
                  <c:v>5.5389999999999997</c:v>
                </c:pt>
                <c:pt idx="37">
                  <c:v>5.36</c:v>
                </c:pt>
                <c:pt idx="38">
                  <c:v>5.0759999999999996</c:v>
                </c:pt>
                <c:pt idx="39">
                  <c:v>8.8170000000000002</c:v>
                </c:pt>
                <c:pt idx="40">
                  <c:v>9.2379999999999995</c:v>
                </c:pt>
                <c:pt idx="41">
                  <c:v>7.3929999999999998</c:v>
                </c:pt>
                <c:pt idx="42">
                  <c:v>4.8440000000000003</c:v>
                </c:pt>
                <c:pt idx="43">
                  <c:v>5.9489999999999998</c:v>
                </c:pt>
                <c:pt idx="44">
                  <c:v>9.9030000000000005</c:v>
                </c:pt>
                <c:pt idx="45">
                  <c:v>9.4350000000000005</c:v>
                </c:pt>
                <c:pt idx="46">
                  <c:v>9.0640000000000001</c:v>
                </c:pt>
                <c:pt idx="47">
                  <c:v>7.0659999999999998</c:v>
                </c:pt>
                <c:pt idx="48">
                  <c:v>5.1790000000000003</c:v>
                </c:pt>
                <c:pt idx="49">
                  <c:v>4.9210000000000003</c:v>
                </c:pt>
                <c:pt idx="50">
                  <c:v>4.766</c:v>
                </c:pt>
                <c:pt idx="51">
                  <c:v>4.8689999999999998</c:v>
                </c:pt>
                <c:pt idx="52">
                  <c:v>4.5579999999999998</c:v>
                </c:pt>
                <c:pt idx="53">
                  <c:v>4.5579999999999998</c:v>
                </c:pt>
                <c:pt idx="54">
                  <c:v>4.8689999999999998</c:v>
                </c:pt>
                <c:pt idx="55">
                  <c:v>5.4109999999999996</c:v>
                </c:pt>
                <c:pt idx="56">
                  <c:v>5.6929999999999996</c:v>
                </c:pt>
                <c:pt idx="57">
                  <c:v>6.077</c:v>
                </c:pt>
                <c:pt idx="58">
                  <c:v>6.2549999999999999</c:v>
                </c:pt>
                <c:pt idx="59">
                  <c:v>6.2809999999999997</c:v>
                </c:pt>
                <c:pt idx="60">
                  <c:v>7.4690000000000003</c:v>
                </c:pt>
                <c:pt idx="61">
                  <c:v>9.0150000000000006</c:v>
                </c:pt>
                <c:pt idx="62">
                  <c:v>7.3179999999999996</c:v>
                </c:pt>
                <c:pt idx="63">
                  <c:v>7.6950000000000003</c:v>
                </c:pt>
                <c:pt idx="64">
                  <c:v>6.8890000000000002</c:v>
                </c:pt>
                <c:pt idx="65">
                  <c:v>5.8979999999999997</c:v>
                </c:pt>
                <c:pt idx="66">
                  <c:v>4.8440000000000003</c:v>
                </c:pt>
                <c:pt idx="67">
                  <c:v>13.593999999999999</c:v>
                </c:pt>
                <c:pt idx="68">
                  <c:v>14.361000000000001</c:v>
                </c:pt>
                <c:pt idx="69">
                  <c:v>9.3119999999999994</c:v>
                </c:pt>
                <c:pt idx="70">
                  <c:v>6.9139999999999997</c:v>
                </c:pt>
                <c:pt idx="71">
                  <c:v>6.0259999999999998</c:v>
                </c:pt>
                <c:pt idx="72">
                  <c:v>5.5140000000000002</c:v>
                </c:pt>
                <c:pt idx="73">
                  <c:v>5.05</c:v>
                </c:pt>
                <c:pt idx="74">
                  <c:v>4.5839999999999996</c:v>
                </c:pt>
                <c:pt idx="75">
                  <c:v>4.22</c:v>
                </c:pt>
                <c:pt idx="76">
                  <c:v>4.1150000000000002</c:v>
                </c:pt>
                <c:pt idx="77">
                  <c:v>5.3339999999999996</c:v>
                </c:pt>
                <c:pt idx="78">
                  <c:v>10.1</c:v>
                </c:pt>
                <c:pt idx="79">
                  <c:v>14.648999999999999</c:v>
                </c:pt>
                <c:pt idx="80">
                  <c:v>15.342000000000001</c:v>
                </c:pt>
                <c:pt idx="81">
                  <c:v>17.795999999999999</c:v>
                </c:pt>
                <c:pt idx="82">
                  <c:v>21.103000000000002</c:v>
                </c:pt>
                <c:pt idx="83">
                  <c:v>24.315000000000001</c:v>
                </c:pt>
                <c:pt idx="84">
                  <c:v>26.744</c:v>
                </c:pt>
                <c:pt idx="85">
                  <c:v>25.744</c:v>
                </c:pt>
                <c:pt idx="86">
                  <c:v>24.195</c:v>
                </c:pt>
                <c:pt idx="87">
                  <c:v>23.327999999999999</c:v>
                </c:pt>
                <c:pt idx="88">
                  <c:v>20.245999999999999</c:v>
                </c:pt>
                <c:pt idx="89">
                  <c:v>14.601000000000001</c:v>
                </c:pt>
                <c:pt idx="90">
                  <c:v>8.6679999999999993</c:v>
                </c:pt>
                <c:pt idx="91">
                  <c:v>5.7960000000000003</c:v>
                </c:pt>
                <c:pt idx="92">
                  <c:v>3.8540000000000001</c:v>
                </c:pt>
                <c:pt idx="93">
                  <c:v>2.2890000000000001</c:v>
                </c:pt>
                <c:pt idx="94">
                  <c:v>1.5069999999999999</c:v>
                </c:pt>
                <c:pt idx="95">
                  <c:v>1.0169999999999999</c:v>
                </c:pt>
                <c:pt idx="96">
                  <c:v>0.495</c:v>
                </c:pt>
                <c:pt idx="97">
                  <c:v>0.32900000000000001</c:v>
                </c:pt>
                <c:pt idx="98">
                  <c:v>-0.06</c:v>
                </c:pt>
                <c:pt idx="99">
                  <c:v>-0.39500000000000002</c:v>
                </c:pt>
                <c:pt idx="100">
                  <c:v>-0.42299999999999999</c:v>
                </c:pt>
                <c:pt idx="101">
                  <c:v>0.46700000000000003</c:v>
                </c:pt>
                <c:pt idx="102">
                  <c:v>3.3010000000000002</c:v>
                </c:pt>
                <c:pt idx="103">
                  <c:v>5.2569999999999997</c:v>
                </c:pt>
                <c:pt idx="104">
                  <c:v>7.72</c:v>
                </c:pt>
                <c:pt idx="105">
                  <c:v>11.637</c:v>
                </c:pt>
                <c:pt idx="106">
                  <c:v>11.077999999999999</c:v>
                </c:pt>
                <c:pt idx="107">
                  <c:v>10.98</c:v>
                </c:pt>
                <c:pt idx="108">
                  <c:v>11.321</c:v>
                </c:pt>
                <c:pt idx="109">
                  <c:v>13.257</c:v>
                </c:pt>
                <c:pt idx="110">
                  <c:v>16.986999999999998</c:v>
                </c:pt>
                <c:pt idx="111">
                  <c:v>15.891</c:v>
                </c:pt>
                <c:pt idx="112">
                  <c:v>12.170999999999999</c:v>
                </c:pt>
                <c:pt idx="113">
                  <c:v>9.41</c:v>
                </c:pt>
                <c:pt idx="114">
                  <c:v>6.9139999999999997</c:v>
                </c:pt>
                <c:pt idx="115">
                  <c:v>5.4619999999999997</c:v>
                </c:pt>
                <c:pt idx="116">
                  <c:v>4.4279999999999999</c:v>
                </c:pt>
                <c:pt idx="117">
                  <c:v>3.4590000000000001</c:v>
                </c:pt>
                <c:pt idx="118">
                  <c:v>2.9830000000000001</c:v>
                </c:pt>
                <c:pt idx="119">
                  <c:v>2.6640000000000001</c:v>
                </c:pt>
                <c:pt idx="120">
                  <c:v>2.5030000000000001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FULLDATA!$E$1</c15:sqref>
                        </c15:formulaRef>
                      </c:ext>
                    </c:extLst>
                    <c:strCache>
                      <c:ptCount val="1"/>
                      <c:pt idx="0">
                        <c:v>IndoorTemperature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0989-4935-A731-ED1CE1F122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65373280"/>
        <c:axId val="1350075936"/>
      </c:lineChart>
      <c:catAx>
        <c:axId val="116537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0075936"/>
        <c:crosses val="autoZero"/>
        <c:auto val="1"/>
        <c:lblAlgn val="ctr"/>
        <c:lblOffset val="100"/>
        <c:noMultiLvlLbl val="0"/>
      </c:catAx>
      <c:valAx>
        <c:axId val="1350075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5373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010102579072892E-2"/>
          <c:y val="1.5348539803887225E-2"/>
          <c:w val="0.94099015957881471"/>
          <c:h val="0.90194779362127409"/>
        </c:manualLayout>
      </c:layout>
      <c:lineChart>
        <c:grouping val="standard"/>
        <c:varyColors val="0"/>
        <c:ser>
          <c:idx val="0"/>
          <c:order val="0"/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FULLDATA!$B$2:$B$122</c:f>
              <c:numCache>
                <c:formatCode>General</c:formatCode>
                <c:ptCount val="121"/>
                <c:pt idx="0">
                  <c:v>1.371</c:v>
                </c:pt>
                <c:pt idx="1">
                  <c:v>0.90700000000000003</c:v>
                </c:pt>
                <c:pt idx="2">
                  <c:v>1.2350000000000001</c:v>
                </c:pt>
                <c:pt idx="3">
                  <c:v>0.96199999999999997</c:v>
                </c:pt>
                <c:pt idx="4">
                  <c:v>1.3979999999999999</c:v>
                </c:pt>
                <c:pt idx="5">
                  <c:v>1.724</c:v>
                </c:pt>
                <c:pt idx="6">
                  <c:v>2.1819999999999999</c:v>
                </c:pt>
                <c:pt idx="7">
                  <c:v>2.7970000000000002</c:v>
                </c:pt>
                <c:pt idx="8">
                  <c:v>3.3540000000000001</c:v>
                </c:pt>
                <c:pt idx="9">
                  <c:v>5.1790000000000003</c:v>
                </c:pt>
                <c:pt idx="10">
                  <c:v>5.77</c:v>
                </c:pt>
                <c:pt idx="11">
                  <c:v>6.5090000000000003</c:v>
                </c:pt>
                <c:pt idx="12">
                  <c:v>6.5350000000000001</c:v>
                </c:pt>
                <c:pt idx="13">
                  <c:v>9.2870000000000008</c:v>
                </c:pt>
                <c:pt idx="14">
                  <c:v>8.07</c:v>
                </c:pt>
                <c:pt idx="15">
                  <c:v>8.1950000000000003</c:v>
                </c:pt>
                <c:pt idx="16">
                  <c:v>6.1790000000000003</c:v>
                </c:pt>
                <c:pt idx="17">
                  <c:v>3.8010000000000002</c:v>
                </c:pt>
                <c:pt idx="18">
                  <c:v>2.93</c:v>
                </c:pt>
                <c:pt idx="19">
                  <c:v>2.5569999999999999</c:v>
                </c:pt>
                <c:pt idx="20">
                  <c:v>1.7509999999999999</c:v>
                </c:pt>
                <c:pt idx="21">
                  <c:v>1.5880000000000001</c:v>
                </c:pt>
                <c:pt idx="22">
                  <c:v>1.18</c:v>
                </c:pt>
                <c:pt idx="23">
                  <c:v>0.85199999999999998</c:v>
                </c:pt>
                <c:pt idx="24">
                  <c:v>-0.11600000000000001</c:v>
                </c:pt>
                <c:pt idx="25">
                  <c:v>-0.53500000000000003</c:v>
                </c:pt>
                <c:pt idx="26">
                  <c:v>-0.311</c:v>
                </c:pt>
                <c:pt idx="27">
                  <c:v>-8.7999999999999995E-2</c:v>
                </c:pt>
                <c:pt idx="28">
                  <c:v>-0.59099999999999997</c:v>
                </c:pt>
                <c:pt idx="29">
                  <c:v>-0.33900000000000002</c:v>
                </c:pt>
                <c:pt idx="30">
                  <c:v>1.5880000000000001</c:v>
                </c:pt>
                <c:pt idx="31">
                  <c:v>4.4279999999999999</c:v>
                </c:pt>
                <c:pt idx="32">
                  <c:v>4.8179999999999996</c:v>
                </c:pt>
                <c:pt idx="33">
                  <c:v>8.6929999999999996</c:v>
                </c:pt>
                <c:pt idx="34">
                  <c:v>7.0659999999999998</c:v>
                </c:pt>
                <c:pt idx="35">
                  <c:v>-1.3839999999999999</c:v>
                </c:pt>
                <c:pt idx="36">
                  <c:v>-1.8420000000000001</c:v>
                </c:pt>
                <c:pt idx="37">
                  <c:v>-1.8140000000000001</c:v>
                </c:pt>
                <c:pt idx="38">
                  <c:v>-1.8420000000000001</c:v>
                </c:pt>
                <c:pt idx="39">
                  <c:v>5.3849999999999998</c:v>
                </c:pt>
                <c:pt idx="40">
                  <c:v>4.4800000000000004</c:v>
                </c:pt>
                <c:pt idx="41">
                  <c:v>4.2460000000000004</c:v>
                </c:pt>
                <c:pt idx="42">
                  <c:v>3.089</c:v>
                </c:pt>
                <c:pt idx="43">
                  <c:v>2.77</c:v>
                </c:pt>
                <c:pt idx="44">
                  <c:v>2.5030000000000001</c:v>
                </c:pt>
                <c:pt idx="45">
                  <c:v>2.37</c:v>
                </c:pt>
                <c:pt idx="46">
                  <c:v>2.3959999999999999</c:v>
                </c:pt>
                <c:pt idx="47">
                  <c:v>2.343</c:v>
                </c:pt>
                <c:pt idx="48">
                  <c:v>2.37</c:v>
                </c:pt>
                <c:pt idx="49">
                  <c:v>2.5569999999999999</c:v>
                </c:pt>
                <c:pt idx="50">
                  <c:v>2.7440000000000002</c:v>
                </c:pt>
                <c:pt idx="51">
                  <c:v>2.77</c:v>
                </c:pt>
                <c:pt idx="52">
                  <c:v>2.7970000000000002</c:v>
                </c:pt>
                <c:pt idx="53">
                  <c:v>3.3540000000000001</c:v>
                </c:pt>
                <c:pt idx="54">
                  <c:v>3.4849999999999999</c:v>
                </c:pt>
                <c:pt idx="55">
                  <c:v>3.6960000000000002</c:v>
                </c:pt>
                <c:pt idx="56">
                  <c:v>4.0369999999999999</c:v>
                </c:pt>
                <c:pt idx="57">
                  <c:v>3.9319999999999999</c:v>
                </c:pt>
                <c:pt idx="58">
                  <c:v>3.9580000000000002</c:v>
                </c:pt>
                <c:pt idx="59">
                  <c:v>4.3760000000000003</c:v>
                </c:pt>
                <c:pt idx="60">
                  <c:v>4.8179999999999996</c:v>
                </c:pt>
                <c:pt idx="61">
                  <c:v>5.1790000000000003</c:v>
                </c:pt>
                <c:pt idx="62">
                  <c:v>4.74</c:v>
                </c:pt>
                <c:pt idx="63">
                  <c:v>5.05</c:v>
                </c:pt>
                <c:pt idx="64">
                  <c:v>4.4539999999999997</c:v>
                </c:pt>
                <c:pt idx="65">
                  <c:v>3.7490000000000001</c:v>
                </c:pt>
                <c:pt idx="66">
                  <c:v>3.6429999999999998</c:v>
                </c:pt>
                <c:pt idx="67">
                  <c:v>3.3540000000000001</c:v>
                </c:pt>
                <c:pt idx="68">
                  <c:v>3.1160000000000001</c:v>
                </c:pt>
                <c:pt idx="69">
                  <c:v>2.7440000000000002</c:v>
                </c:pt>
                <c:pt idx="70">
                  <c:v>2.4500000000000002</c:v>
                </c:pt>
                <c:pt idx="71">
                  <c:v>2.423</c:v>
                </c:pt>
                <c:pt idx="72">
                  <c:v>2.3159999999999998</c:v>
                </c:pt>
                <c:pt idx="73">
                  <c:v>2.5569999999999999</c:v>
                </c:pt>
                <c:pt idx="74">
                  <c:v>2.3959999999999999</c:v>
                </c:pt>
                <c:pt idx="75">
                  <c:v>1.5609999999999999</c:v>
                </c:pt>
                <c:pt idx="76">
                  <c:v>1.425</c:v>
                </c:pt>
                <c:pt idx="77">
                  <c:v>2.2090000000000001</c:v>
                </c:pt>
                <c:pt idx="78">
                  <c:v>6.7119999999999997</c:v>
                </c:pt>
                <c:pt idx="79">
                  <c:v>11.952999999999999</c:v>
                </c:pt>
                <c:pt idx="80">
                  <c:v>14.098000000000001</c:v>
                </c:pt>
                <c:pt idx="81">
                  <c:v>15.294</c:v>
                </c:pt>
                <c:pt idx="82">
                  <c:v>16.177</c:v>
                </c:pt>
                <c:pt idx="83">
                  <c:v>15.747999999999999</c:v>
                </c:pt>
                <c:pt idx="84">
                  <c:v>9.8789999999999996</c:v>
                </c:pt>
                <c:pt idx="85">
                  <c:v>11.467000000000001</c:v>
                </c:pt>
                <c:pt idx="86">
                  <c:v>9.7799999999999994</c:v>
                </c:pt>
                <c:pt idx="87">
                  <c:v>9.952</c:v>
                </c:pt>
                <c:pt idx="88">
                  <c:v>11.613</c:v>
                </c:pt>
                <c:pt idx="89">
                  <c:v>6.585</c:v>
                </c:pt>
                <c:pt idx="90">
                  <c:v>7.4189999999999996</c:v>
                </c:pt>
                <c:pt idx="91">
                  <c:v>5.4880000000000004</c:v>
                </c:pt>
                <c:pt idx="92">
                  <c:v>4.3760000000000003</c:v>
                </c:pt>
                <c:pt idx="93">
                  <c:v>2.5569999999999999</c:v>
                </c:pt>
                <c:pt idx="94">
                  <c:v>3.1949999999999998</c:v>
                </c:pt>
                <c:pt idx="95">
                  <c:v>2.4500000000000002</c:v>
                </c:pt>
                <c:pt idx="96">
                  <c:v>1.2889999999999999</c:v>
                </c:pt>
                <c:pt idx="97">
                  <c:v>1.643</c:v>
                </c:pt>
                <c:pt idx="98">
                  <c:v>0.90700000000000003</c:v>
                </c:pt>
                <c:pt idx="99">
                  <c:v>0.246</c:v>
                </c:pt>
                <c:pt idx="100">
                  <c:v>0.93400000000000005</c:v>
                </c:pt>
                <c:pt idx="101">
                  <c:v>2.69</c:v>
                </c:pt>
                <c:pt idx="102">
                  <c:v>4.6619999999999999</c:v>
                </c:pt>
                <c:pt idx="103">
                  <c:v>4.9470000000000001</c:v>
                </c:pt>
                <c:pt idx="104">
                  <c:v>11.904</c:v>
                </c:pt>
                <c:pt idx="105">
                  <c:v>9.1140000000000008</c:v>
                </c:pt>
                <c:pt idx="106">
                  <c:v>6.6609999999999996</c:v>
                </c:pt>
                <c:pt idx="107">
                  <c:v>7.77</c:v>
                </c:pt>
                <c:pt idx="108">
                  <c:v>8.02</c:v>
                </c:pt>
                <c:pt idx="109">
                  <c:v>8.891</c:v>
                </c:pt>
                <c:pt idx="110">
                  <c:v>10.124000000000001</c:v>
                </c:pt>
                <c:pt idx="111">
                  <c:v>8.99</c:v>
                </c:pt>
                <c:pt idx="112">
                  <c:v>7.4690000000000003</c:v>
                </c:pt>
                <c:pt idx="113">
                  <c:v>6.5090000000000003</c:v>
                </c:pt>
                <c:pt idx="114">
                  <c:v>4.6360000000000001</c:v>
                </c:pt>
                <c:pt idx="115">
                  <c:v>4.3760000000000003</c:v>
                </c:pt>
                <c:pt idx="116">
                  <c:v>3.9849999999999999</c:v>
                </c:pt>
                <c:pt idx="117">
                  <c:v>3.3540000000000001</c:v>
                </c:pt>
                <c:pt idx="118">
                  <c:v>3.3010000000000002</c:v>
                </c:pt>
                <c:pt idx="119">
                  <c:v>2.5840000000000001</c:v>
                </c:pt>
                <c:pt idx="120">
                  <c:v>2.5299999999999998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FULLDATA!$B$1</c15:sqref>
                        </c15:formulaRef>
                      </c:ext>
                    </c:extLst>
                    <c:strCache>
                      <c:ptCount val="1"/>
                      <c:pt idx="0">
                        <c:v>OutdoorTemperature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0989-4935-A731-ED1CE1F12213}"/>
            </c:ext>
          </c:extLst>
        </c:ser>
        <c:ser>
          <c:idx val="1"/>
          <c:order val="1"/>
          <c:spPr>
            <a:ln w="22225" cap="rnd">
              <a:solidFill>
                <a:srgbClr val="45134D"/>
              </a:solidFill>
              <a:round/>
            </a:ln>
            <a:effectLst/>
          </c:spPr>
          <c:marker>
            <c:symbol val="none"/>
          </c:marker>
          <c:val>
            <c:numRef>
              <c:f>FULLDATA!$E$2:$E$122</c:f>
              <c:numCache>
                <c:formatCode>General</c:formatCode>
                <c:ptCount val="121"/>
                <c:pt idx="0">
                  <c:v>1.3979999999999999</c:v>
                </c:pt>
                <c:pt idx="1">
                  <c:v>0.93400000000000005</c:v>
                </c:pt>
                <c:pt idx="2">
                  <c:v>1.071</c:v>
                </c:pt>
                <c:pt idx="3">
                  <c:v>1.0169999999999999</c:v>
                </c:pt>
                <c:pt idx="4">
                  <c:v>1.1259999999999999</c:v>
                </c:pt>
                <c:pt idx="5">
                  <c:v>1.425</c:v>
                </c:pt>
                <c:pt idx="6">
                  <c:v>1.859</c:v>
                </c:pt>
                <c:pt idx="7">
                  <c:v>2.77</c:v>
                </c:pt>
                <c:pt idx="8">
                  <c:v>3.3010000000000002</c:v>
                </c:pt>
                <c:pt idx="9">
                  <c:v>5.024</c:v>
                </c:pt>
                <c:pt idx="10">
                  <c:v>8.7919999999999998</c:v>
                </c:pt>
                <c:pt idx="11">
                  <c:v>9.0890000000000004</c:v>
                </c:pt>
                <c:pt idx="12">
                  <c:v>8.9160000000000004</c:v>
                </c:pt>
                <c:pt idx="13">
                  <c:v>10.295999999999999</c:v>
                </c:pt>
                <c:pt idx="14">
                  <c:v>12.823</c:v>
                </c:pt>
                <c:pt idx="15">
                  <c:v>14.05</c:v>
                </c:pt>
                <c:pt idx="16">
                  <c:v>12.606</c:v>
                </c:pt>
                <c:pt idx="17">
                  <c:v>8.6679999999999993</c:v>
                </c:pt>
                <c:pt idx="18">
                  <c:v>4.9470000000000001</c:v>
                </c:pt>
                <c:pt idx="19">
                  <c:v>3.274</c:v>
                </c:pt>
                <c:pt idx="20">
                  <c:v>1.859</c:v>
                </c:pt>
                <c:pt idx="21">
                  <c:v>1.2350000000000001</c:v>
                </c:pt>
                <c:pt idx="22">
                  <c:v>0.63200000000000001</c:v>
                </c:pt>
                <c:pt idx="23">
                  <c:v>0.218</c:v>
                </c:pt>
                <c:pt idx="24">
                  <c:v>-0.50700000000000001</c:v>
                </c:pt>
                <c:pt idx="25">
                  <c:v>-0.95799999999999996</c:v>
                </c:pt>
                <c:pt idx="26">
                  <c:v>-1.0149999999999999</c:v>
                </c:pt>
                <c:pt idx="27">
                  <c:v>-1.1850000000000001</c:v>
                </c:pt>
                <c:pt idx="28">
                  <c:v>-1.157</c:v>
                </c:pt>
                <c:pt idx="29">
                  <c:v>-0.93</c:v>
                </c:pt>
                <c:pt idx="30">
                  <c:v>1.643</c:v>
                </c:pt>
                <c:pt idx="31">
                  <c:v>6.8129999999999997</c:v>
                </c:pt>
                <c:pt idx="32">
                  <c:v>8.4440000000000008</c:v>
                </c:pt>
                <c:pt idx="33">
                  <c:v>12.63</c:v>
                </c:pt>
                <c:pt idx="34">
                  <c:v>13.425000000000001</c:v>
                </c:pt>
                <c:pt idx="35">
                  <c:v>8.8170000000000002</c:v>
                </c:pt>
                <c:pt idx="36">
                  <c:v>5.5389999999999997</c:v>
                </c:pt>
                <c:pt idx="37">
                  <c:v>5.36</c:v>
                </c:pt>
                <c:pt idx="38">
                  <c:v>5.0759999999999996</c:v>
                </c:pt>
                <c:pt idx="39">
                  <c:v>8.8170000000000002</c:v>
                </c:pt>
                <c:pt idx="40">
                  <c:v>9.2379999999999995</c:v>
                </c:pt>
                <c:pt idx="41">
                  <c:v>7.3929999999999998</c:v>
                </c:pt>
                <c:pt idx="42">
                  <c:v>4.8440000000000003</c:v>
                </c:pt>
                <c:pt idx="43">
                  <c:v>5.9489999999999998</c:v>
                </c:pt>
                <c:pt idx="44">
                  <c:v>9.9030000000000005</c:v>
                </c:pt>
                <c:pt idx="45">
                  <c:v>9.4350000000000005</c:v>
                </c:pt>
                <c:pt idx="46">
                  <c:v>9.0640000000000001</c:v>
                </c:pt>
                <c:pt idx="47">
                  <c:v>7.0659999999999998</c:v>
                </c:pt>
                <c:pt idx="48">
                  <c:v>5.1790000000000003</c:v>
                </c:pt>
                <c:pt idx="49">
                  <c:v>4.9210000000000003</c:v>
                </c:pt>
                <c:pt idx="50">
                  <c:v>4.766</c:v>
                </c:pt>
                <c:pt idx="51">
                  <c:v>4.8689999999999998</c:v>
                </c:pt>
                <c:pt idx="52">
                  <c:v>4.5579999999999998</c:v>
                </c:pt>
                <c:pt idx="53">
                  <c:v>4.5579999999999998</c:v>
                </c:pt>
                <c:pt idx="54">
                  <c:v>4.8689999999999998</c:v>
                </c:pt>
                <c:pt idx="55">
                  <c:v>5.4109999999999996</c:v>
                </c:pt>
                <c:pt idx="56">
                  <c:v>5.6929999999999996</c:v>
                </c:pt>
                <c:pt idx="57">
                  <c:v>6.077</c:v>
                </c:pt>
                <c:pt idx="58">
                  <c:v>6.2549999999999999</c:v>
                </c:pt>
                <c:pt idx="59">
                  <c:v>6.2809999999999997</c:v>
                </c:pt>
                <c:pt idx="60">
                  <c:v>7.4690000000000003</c:v>
                </c:pt>
                <c:pt idx="61">
                  <c:v>9.0150000000000006</c:v>
                </c:pt>
                <c:pt idx="62">
                  <c:v>7.3179999999999996</c:v>
                </c:pt>
                <c:pt idx="63">
                  <c:v>7.6950000000000003</c:v>
                </c:pt>
                <c:pt idx="64">
                  <c:v>6.8890000000000002</c:v>
                </c:pt>
                <c:pt idx="65">
                  <c:v>5.8979999999999997</c:v>
                </c:pt>
                <c:pt idx="66">
                  <c:v>4.8440000000000003</c:v>
                </c:pt>
                <c:pt idx="67">
                  <c:v>13.593999999999999</c:v>
                </c:pt>
                <c:pt idx="68">
                  <c:v>14.361000000000001</c:v>
                </c:pt>
                <c:pt idx="69">
                  <c:v>9.3119999999999994</c:v>
                </c:pt>
                <c:pt idx="70">
                  <c:v>6.9139999999999997</c:v>
                </c:pt>
                <c:pt idx="71">
                  <c:v>6.0259999999999998</c:v>
                </c:pt>
                <c:pt idx="72">
                  <c:v>5.5140000000000002</c:v>
                </c:pt>
                <c:pt idx="73">
                  <c:v>5.05</c:v>
                </c:pt>
                <c:pt idx="74">
                  <c:v>4.5839999999999996</c:v>
                </c:pt>
                <c:pt idx="75">
                  <c:v>4.22</c:v>
                </c:pt>
                <c:pt idx="76">
                  <c:v>4.1150000000000002</c:v>
                </c:pt>
                <c:pt idx="77">
                  <c:v>5.3339999999999996</c:v>
                </c:pt>
                <c:pt idx="78">
                  <c:v>10.1</c:v>
                </c:pt>
                <c:pt idx="79">
                  <c:v>14.648999999999999</c:v>
                </c:pt>
                <c:pt idx="80">
                  <c:v>15.342000000000001</c:v>
                </c:pt>
                <c:pt idx="81">
                  <c:v>17.795999999999999</c:v>
                </c:pt>
                <c:pt idx="82">
                  <c:v>21.103000000000002</c:v>
                </c:pt>
                <c:pt idx="83">
                  <c:v>24.315000000000001</c:v>
                </c:pt>
                <c:pt idx="84">
                  <c:v>26.744</c:v>
                </c:pt>
                <c:pt idx="85">
                  <c:v>25.744</c:v>
                </c:pt>
                <c:pt idx="86">
                  <c:v>24.195</c:v>
                </c:pt>
                <c:pt idx="87">
                  <c:v>23.327999999999999</c:v>
                </c:pt>
                <c:pt idx="88">
                  <c:v>20.245999999999999</c:v>
                </c:pt>
                <c:pt idx="89">
                  <c:v>14.601000000000001</c:v>
                </c:pt>
                <c:pt idx="90">
                  <c:v>8.6679999999999993</c:v>
                </c:pt>
                <c:pt idx="91">
                  <c:v>5.7960000000000003</c:v>
                </c:pt>
                <c:pt idx="92">
                  <c:v>3.8540000000000001</c:v>
                </c:pt>
                <c:pt idx="93">
                  <c:v>2.2890000000000001</c:v>
                </c:pt>
                <c:pt idx="94">
                  <c:v>1.5069999999999999</c:v>
                </c:pt>
                <c:pt idx="95">
                  <c:v>1.0169999999999999</c:v>
                </c:pt>
                <c:pt idx="96">
                  <c:v>0.495</c:v>
                </c:pt>
                <c:pt idx="97">
                  <c:v>0.32900000000000001</c:v>
                </c:pt>
                <c:pt idx="98">
                  <c:v>-0.06</c:v>
                </c:pt>
                <c:pt idx="99">
                  <c:v>-0.39500000000000002</c:v>
                </c:pt>
                <c:pt idx="100">
                  <c:v>-0.42299999999999999</c:v>
                </c:pt>
                <c:pt idx="101">
                  <c:v>0.46700000000000003</c:v>
                </c:pt>
                <c:pt idx="102">
                  <c:v>3.3010000000000002</c:v>
                </c:pt>
                <c:pt idx="103">
                  <c:v>5.2569999999999997</c:v>
                </c:pt>
                <c:pt idx="104">
                  <c:v>7.72</c:v>
                </c:pt>
                <c:pt idx="105">
                  <c:v>11.637</c:v>
                </c:pt>
                <c:pt idx="106">
                  <c:v>11.077999999999999</c:v>
                </c:pt>
                <c:pt idx="107">
                  <c:v>10.98</c:v>
                </c:pt>
                <c:pt idx="108">
                  <c:v>11.321</c:v>
                </c:pt>
                <c:pt idx="109">
                  <c:v>13.257</c:v>
                </c:pt>
                <c:pt idx="110">
                  <c:v>16.986999999999998</c:v>
                </c:pt>
                <c:pt idx="111">
                  <c:v>15.891</c:v>
                </c:pt>
                <c:pt idx="112">
                  <c:v>12.170999999999999</c:v>
                </c:pt>
                <c:pt idx="113">
                  <c:v>9.41</c:v>
                </c:pt>
                <c:pt idx="114">
                  <c:v>6.9139999999999997</c:v>
                </c:pt>
                <c:pt idx="115">
                  <c:v>5.4619999999999997</c:v>
                </c:pt>
                <c:pt idx="116">
                  <c:v>4.4279999999999999</c:v>
                </c:pt>
                <c:pt idx="117">
                  <c:v>3.4590000000000001</c:v>
                </c:pt>
                <c:pt idx="118">
                  <c:v>2.9830000000000001</c:v>
                </c:pt>
                <c:pt idx="119">
                  <c:v>2.6640000000000001</c:v>
                </c:pt>
                <c:pt idx="120">
                  <c:v>2.5030000000000001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FULLDATA!$E$1</c15:sqref>
                        </c15:formulaRef>
                      </c:ext>
                    </c:extLst>
                    <c:strCache>
                      <c:ptCount val="1"/>
                      <c:pt idx="0">
                        <c:v>IndoorTemperature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0989-4935-A731-ED1CE1F122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65373280"/>
        <c:axId val="1350075936"/>
      </c:lineChart>
      <c:catAx>
        <c:axId val="116537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0075936"/>
        <c:crosses val="autoZero"/>
        <c:auto val="1"/>
        <c:lblAlgn val="ctr"/>
        <c:lblOffset val="100"/>
        <c:noMultiLvlLbl val="0"/>
      </c:catAx>
      <c:valAx>
        <c:axId val="1350075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5373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010102579072892E-2"/>
          <c:y val="1.5348539803887225E-2"/>
          <c:w val="0.94099015957881471"/>
          <c:h val="0.90194779362127409"/>
        </c:manualLayout>
      </c:layout>
      <c:lineChart>
        <c:grouping val="standard"/>
        <c:varyColors val="0"/>
        <c:ser>
          <c:idx val="0"/>
          <c:order val="0"/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FULLDATA!$B$2:$B$122</c:f>
              <c:numCache>
                <c:formatCode>General</c:formatCode>
                <c:ptCount val="121"/>
                <c:pt idx="0">
                  <c:v>1.371</c:v>
                </c:pt>
                <c:pt idx="1">
                  <c:v>0.90700000000000003</c:v>
                </c:pt>
                <c:pt idx="2">
                  <c:v>1.2350000000000001</c:v>
                </c:pt>
                <c:pt idx="3">
                  <c:v>0.96199999999999997</c:v>
                </c:pt>
                <c:pt idx="4">
                  <c:v>1.3979999999999999</c:v>
                </c:pt>
                <c:pt idx="5">
                  <c:v>1.724</c:v>
                </c:pt>
                <c:pt idx="6">
                  <c:v>2.1819999999999999</c:v>
                </c:pt>
                <c:pt idx="7">
                  <c:v>2.7970000000000002</c:v>
                </c:pt>
                <c:pt idx="8">
                  <c:v>3.3540000000000001</c:v>
                </c:pt>
                <c:pt idx="9">
                  <c:v>5.1790000000000003</c:v>
                </c:pt>
                <c:pt idx="10">
                  <c:v>5.77</c:v>
                </c:pt>
                <c:pt idx="11">
                  <c:v>6.5090000000000003</c:v>
                </c:pt>
                <c:pt idx="12">
                  <c:v>6.5350000000000001</c:v>
                </c:pt>
                <c:pt idx="13">
                  <c:v>9.2870000000000008</c:v>
                </c:pt>
                <c:pt idx="14">
                  <c:v>8.07</c:v>
                </c:pt>
                <c:pt idx="15">
                  <c:v>8.1950000000000003</c:v>
                </c:pt>
                <c:pt idx="16">
                  <c:v>6.1790000000000003</c:v>
                </c:pt>
                <c:pt idx="17">
                  <c:v>3.8010000000000002</c:v>
                </c:pt>
                <c:pt idx="18">
                  <c:v>2.93</c:v>
                </c:pt>
                <c:pt idx="19">
                  <c:v>2.5569999999999999</c:v>
                </c:pt>
                <c:pt idx="20">
                  <c:v>1.7509999999999999</c:v>
                </c:pt>
                <c:pt idx="21">
                  <c:v>1.5880000000000001</c:v>
                </c:pt>
                <c:pt idx="22">
                  <c:v>1.18</c:v>
                </c:pt>
                <c:pt idx="23">
                  <c:v>0.85199999999999998</c:v>
                </c:pt>
                <c:pt idx="24">
                  <c:v>-0.11600000000000001</c:v>
                </c:pt>
                <c:pt idx="25">
                  <c:v>-0.53500000000000003</c:v>
                </c:pt>
                <c:pt idx="26">
                  <c:v>-0.311</c:v>
                </c:pt>
                <c:pt idx="27">
                  <c:v>-8.7999999999999995E-2</c:v>
                </c:pt>
                <c:pt idx="28">
                  <c:v>-0.59099999999999997</c:v>
                </c:pt>
                <c:pt idx="29">
                  <c:v>-0.33900000000000002</c:v>
                </c:pt>
                <c:pt idx="30">
                  <c:v>1.5880000000000001</c:v>
                </c:pt>
                <c:pt idx="31">
                  <c:v>4.4279999999999999</c:v>
                </c:pt>
                <c:pt idx="32">
                  <c:v>4.8179999999999996</c:v>
                </c:pt>
                <c:pt idx="33">
                  <c:v>8.6929999999999996</c:v>
                </c:pt>
                <c:pt idx="34">
                  <c:v>7.0659999999999998</c:v>
                </c:pt>
                <c:pt idx="35">
                  <c:v>-1.3839999999999999</c:v>
                </c:pt>
                <c:pt idx="36">
                  <c:v>-1.8420000000000001</c:v>
                </c:pt>
                <c:pt idx="37">
                  <c:v>-1.8140000000000001</c:v>
                </c:pt>
                <c:pt idx="38">
                  <c:v>-1.8420000000000001</c:v>
                </c:pt>
                <c:pt idx="39">
                  <c:v>5.3849999999999998</c:v>
                </c:pt>
                <c:pt idx="40">
                  <c:v>4.4800000000000004</c:v>
                </c:pt>
                <c:pt idx="41">
                  <c:v>4.2460000000000004</c:v>
                </c:pt>
                <c:pt idx="42">
                  <c:v>3.089</c:v>
                </c:pt>
                <c:pt idx="43">
                  <c:v>2.77</c:v>
                </c:pt>
                <c:pt idx="44">
                  <c:v>2.5030000000000001</c:v>
                </c:pt>
                <c:pt idx="45">
                  <c:v>2.37</c:v>
                </c:pt>
                <c:pt idx="46">
                  <c:v>2.3959999999999999</c:v>
                </c:pt>
                <c:pt idx="47">
                  <c:v>2.343</c:v>
                </c:pt>
                <c:pt idx="48">
                  <c:v>2.37</c:v>
                </c:pt>
                <c:pt idx="49">
                  <c:v>2.5569999999999999</c:v>
                </c:pt>
                <c:pt idx="50">
                  <c:v>2.7440000000000002</c:v>
                </c:pt>
                <c:pt idx="51">
                  <c:v>2.77</c:v>
                </c:pt>
                <c:pt idx="52">
                  <c:v>2.7970000000000002</c:v>
                </c:pt>
                <c:pt idx="53">
                  <c:v>3.3540000000000001</c:v>
                </c:pt>
                <c:pt idx="54">
                  <c:v>3.4849999999999999</c:v>
                </c:pt>
                <c:pt idx="55">
                  <c:v>3.6960000000000002</c:v>
                </c:pt>
                <c:pt idx="56">
                  <c:v>4.0369999999999999</c:v>
                </c:pt>
                <c:pt idx="57">
                  <c:v>3.9319999999999999</c:v>
                </c:pt>
                <c:pt idx="58">
                  <c:v>3.9580000000000002</c:v>
                </c:pt>
                <c:pt idx="59">
                  <c:v>4.3760000000000003</c:v>
                </c:pt>
                <c:pt idx="60">
                  <c:v>4.8179999999999996</c:v>
                </c:pt>
                <c:pt idx="61">
                  <c:v>5.1790000000000003</c:v>
                </c:pt>
                <c:pt idx="62">
                  <c:v>4.74</c:v>
                </c:pt>
                <c:pt idx="63">
                  <c:v>5.05</c:v>
                </c:pt>
                <c:pt idx="64">
                  <c:v>4.4539999999999997</c:v>
                </c:pt>
                <c:pt idx="65">
                  <c:v>3.7490000000000001</c:v>
                </c:pt>
                <c:pt idx="66">
                  <c:v>3.6429999999999998</c:v>
                </c:pt>
                <c:pt idx="67">
                  <c:v>3.3540000000000001</c:v>
                </c:pt>
                <c:pt idx="68">
                  <c:v>3.1160000000000001</c:v>
                </c:pt>
                <c:pt idx="69">
                  <c:v>2.7440000000000002</c:v>
                </c:pt>
                <c:pt idx="70">
                  <c:v>2.4500000000000002</c:v>
                </c:pt>
                <c:pt idx="71">
                  <c:v>2.423</c:v>
                </c:pt>
                <c:pt idx="72">
                  <c:v>2.3159999999999998</c:v>
                </c:pt>
                <c:pt idx="73">
                  <c:v>2.5569999999999999</c:v>
                </c:pt>
                <c:pt idx="74">
                  <c:v>2.3959999999999999</c:v>
                </c:pt>
                <c:pt idx="75">
                  <c:v>1.5609999999999999</c:v>
                </c:pt>
                <c:pt idx="76">
                  <c:v>1.425</c:v>
                </c:pt>
                <c:pt idx="77">
                  <c:v>2.2090000000000001</c:v>
                </c:pt>
                <c:pt idx="78">
                  <c:v>6.7119999999999997</c:v>
                </c:pt>
                <c:pt idx="79">
                  <c:v>11.952999999999999</c:v>
                </c:pt>
                <c:pt idx="80">
                  <c:v>14.098000000000001</c:v>
                </c:pt>
                <c:pt idx="81">
                  <c:v>15.294</c:v>
                </c:pt>
                <c:pt idx="82">
                  <c:v>16.177</c:v>
                </c:pt>
                <c:pt idx="83">
                  <c:v>15.747999999999999</c:v>
                </c:pt>
                <c:pt idx="84">
                  <c:v>9.8789999999999996</c:v>
                </c:pt>
                <c:pt idx="85">
                  <c:v>11.467000000000001</c:v>
                </c:pt>
                <c:pt idx="86">
                  <c:v>9.7799999999999994</c:v>
                </c:pt>
                <c:pt idx="87">
                  <c:v>9.952</c:v>
                </c:pt>
                <c:pt idx="88">
                  <c:v>11.613</c:v>
                </c:pt>
                <c:pt idx="89">
                  <c:v>6.585</c:v>
                </c:pt>
                <c:pt idx="90">
                  <c:v>7.4189999999999996</c:v>
                </c:pt>
                <c:pt idx="91">
                  <c:v>5.4880000000000004</c:v>
                </c:pt>
                <c:pt idx="92">
                  <c:v>4.3760000000000003</c:v>
                </c:pt>
                <c:pt idx="93">
                  <c:v>2.5569999999999999</c:v>
                </c:pt>
                <c:pt idx="94">
                  <c:v>3.1949999999999998</c:v>
                </c:pt>
                <c:pt idx="95">
                  <c:v>2.4500000000000002</c:v>
                </c:pt>
                <c:pt idx="96">
                  <c:v>1.2889999999999999</c:v>
                </c:pt>
                <c:pt idx="97">
                  <c:v>1.643</c:v>
                </c:pt>
                <c:pt idx="98">
                  <c:v>0.90700000000000003</c:v>
                </c:pt>
                <c:pt idx="99">
                  <c:v>0.246</c:v>
                </c:pt>
                <c:pt idx="100">
                  <c:v>0.93400000000000005</c:v>
                </c:pt>
                <c:pt idx="101">
                  <c:v>2.69</c:v>
                </c:pt>
                <c:pt idx="102">
                  <c:v>4.6619999999999999</c:v>
                </c:pt>
                <c:pt idx="103">
                  <c:v>4.9470000000000001</c:v>
                </c:pt>
                <c:pt idx="104">
                  <c:v>11.904</c:v>
                </c:pt>
                <c:pt idx="105">
                  <c:v>9.1140000000000008</c:v>
                </c:pt>
                <c:pt idx="106">
                  <c:v>6.6609999999999996</c:v>
                </c:pt>
                <c:pt idx="107">
                  <c:v>7.77</c:v>
                </c:pt>
                <c:pt idx="108">
                  <c:v>8.02</c:v>
                </c:pt>
                <c:pt idx="109">
                  <c:v>8.891</c:v>
                </c:pt>
                <c:pt idx="110">
                  <c:v>10.124000000000001</c:v>
                </c:pt>
                <c:pt idx="111">
                  <c:v>8.99</c:v>
                </c:pt>
                <c:pt idx="112">
                  <c:v>7.4690000000000003</c:v>
                </c:pt>
                <c:pt idx="113">
                  <c:v>6.5090000000000003</c:v>
                </c:pt>
                <c:pt idx="114">
                  <c:v>4.6360000000000001</c:v>
                </c:pt>
                <c:pt idx="115">
                  <c:v>4.3760000000000003</c:v>
                </c:pt>
                <c:pt idx="116">
                  <c:v>3.9849999999999999</c:v>
                </c:pt>
                <c:pt idx="117">
                  <c:v>3.3540000000000001</c:v>
                </c:pt>
                <c:pt idx="118">
                  <c:v>3.3010000000000002</c:v>
                </c:pt>
                <c:pt idx="119">
                  <c:v>2.5840000000000001</c:v>
                </c:pt>
                <c:pt idx="120">
                  <c:v>2.5299999999999998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FULLDATA!$B$1</c15:sqref>
                        </c15:formulaRef>
                      </c:ext>
                    </c:extLst>
                    <c:strCache>
                      <c:ptCount val="1"/>
                      <c:pt idx="0">
                        <c:v>OutdoorTemperature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0989-4935-A731-ED1CE1F12213}"/>
            </c:ext>
          </c:extLst>
        </c:ser>
        <c:ser>
          <c:idx val="1"/>
          <c:order val="1"/>
          <c:spPr>
            <a:ln w="22225" cap="rnd">
              <a:solidFill>
                <a:srgbClr val="45134D"/>
              </a:solidFill>
              <a:round/>
            </a:ln>
            <a:effectLst/>
          </c:spPr>
          <c:marker>
            <c:symbol val="none"/>
          </c:marker>
          <c:val>
            <c:numRef>
              <c:f>FULLDATA!$E$2:$E$122</c:f>
              <c:numCache>
                <c:formatCode>General</c:formatCode>
                <c:ptCount val="121"/>
                <c:pt idx="0">
                  <c:v>1.3979999999999999</c:v>
                </c:pt>
                <c:pt idx="1">
                  <c:v>0.93400000000000005</c:v>
                </c:pt>
                <c:pt idx="2">
                  <c:v>1.071</c:v>
                </c:pt>
                <c:pt idx="3">
                  <c:v>1.0169999999999999</c:v>
                </c:pt>
                <c:pt idx="4">
                  <c:v>1.1259999999999999</c:v>
                </c:pt>
                <c:pt idx="5">
                  <c:v>1.425</c:v>
                </c:pt>
                <c:pt idx="6">
                  <c:v>1.859</c:v>
                </c:pt>
                <c:pt idx="7">
                  <c:v>2.77</c:v>
                </c:pt>
                <c:pt idx="8">
                  <c:v>3.3010000000000002</c:v>
                </c:pt>
                <c:pt idx="9">
                  <c:v>5.024</c:v>
                </c:pt>
                <c:pt idx="10">
                  <c:v>8.7919999999999998</c:v>
                </c:pt>
                <c:pt idx="11">
                  <c:v>9.0890000000000004</c:v>
                </c:pt>
                <c:pt idx="12">
                  <c:v>8.9160000000000004</c:v>
                </c:pt>
                <c:pt idx="13">
                  <c:v>10.295999999999999</c:v>
                </c:pt>
                <c:pt idx="14">
                  <c:v>12.823</c:v>
                </c:pt>
                <c:pt idx="15">
                  <c:v>14.05</c:v>
                </c:pt>
                <c:pt idx="16">
                  <c:v>12.606</c:v>
                </c:pt>
                <c:pt idx="17">
                  <c:v>8.6679999999999993</c:v>
                </c:pt>
                <c:pt idx="18">
                  <c:v>4.9470000000000001</c:v>
                </c:pt>
                <c:pt idx="19">
                  <c:v>3.274</c:v>
                </c:pt>
                <c:pt idx="20">
                  <c:v>1.859</c:v>
                </c:pt>
                <c:pt idx="21">
                  <c:v>1.2350000000000001</c:v>
                </c:pt>
                <c:pt idx="22">
                  <c:v>0.63200000000000001</c:v>
                </c:pt>
                <c:pt idx="23">
                  <c:v>0.218</c:v>
                </c:pt>
                <c:pt idx="24">
                  <c:v>-0.50700000000000001</c:v>
                </c:pt>
                <c:pt idx="25">
                  <c:v>-0.95799999999999996</c:v>
                </c:pt>
                <c:pt idx="26">
                  <c:v>-1.0149999999999999</c:v>
                </c:pt>
                <c:pt idx="27">
                  <c:v>-1.1850000000000001</c:v>
                </c:pt>
                <c:pt idx="28">
                  <c:v>-1.157</c:v>
                </c:pt>
                <c:pt idx="29">
                  <c:v>-0.93</c:v>
                </c:pt>
                <c:pt idx="30">
                  <c:v>1.643</c:v>
                </c:pt>
                <c:pt idx="31">
                  <c:v>6.8129999999999997</c:v>
                </c:pt>
                <c:pt idx="32">
                  <c:v>8.4440000000000008</c:v>
                </c:pt>
                <c:pt idx="33">
                  <c:v>12.63</c:v>
                </c:pt>
                <c:pt idx="34">
                  <c:v>13.425000000000001</c:v>
                </c:pt>
                <c:pt idx="35">
                  <c:v>8.8170000000000002</c:v>
                </c:pt>
                <c:pt idx="36">
                  <c:v>5.5389999999999997</c:v>
                </c:pt>
                <c:pt idx="37">
                  <c:v>5.36</c:v>
                </c:pt>
                <c:pt idx="38">
                  <c:v>5.0759999999999996</c:v>
                </c:pt>
                <c:pt idx="39">
                  <c:v>8.8170000000000002</c:v>
                </c:pt>
                <c:pt idx="40">
                  <c:v>9.2379999999999995</c:v>
                </c:pt>
                <c:pt idx="41">
                  <c:v>7.3929999999999998</c:v>
                </c:pt>
                <c:pt idx="42">
                  <c:v>4.8440000000000003</c:v>
                </c:pt>
                <c:pt idx="43">
                  <c:v>5.9489999999999998</c:v>
                </c:pt>
                <c:pt idx="44">
                  <c:v>9.9030000000000005</c:v>
                </c:pt>
                <c:pt idx="45">
                  <c:v>9.4350000000000005</c:v>
                </c:pt>
                <c:pt idx="46">
                  <c:v>9.0640000000000001</c:v>
                </c:pt>
                <c:pt idx="47">
                  <c:v>7.0659999999999998</c:v>
                </c:pt>
                <c:pt idx="48">
                  <c:v>5.1790000000000003</c:v>
                </c:pt>
                <c:pt idx="49">
                  <c:v>4.9210000000000003</c:v>
                </c:pt>
                <c:pt idx="50">
                  <c:v>4.766</c:v>
                </c:pt>
                <c:pt idx="51">
                  <c:v>4.8689999999999998</c:v>
                </c:pt>
                <c:pt idx="52">
                  <c:v>4.5579999999999998</c:v>
                </c:pt>
                <c:pt idx="53">
                  <c:v>4.5579999999999998</c:v>
                </c:pt>
                <c:pt idx="54">
                  <c:v>4.8689999999999998</c:v>
                </c:pt>
                <c:pt idx="55">
                  <c:v>5.4109999999999996</c:v>
                </c:pt>
                <c:pt idx="56">
                  <c:v>5.6929999999999996</c:v>
                </c:pt>
                <c:pt idx="57">
                  <c:v>6.077</c:v>
                </c:pt>
                <c:pt idx="58">
                  <c:v>6.2549999999999999</c:v>
                </c:pt>
                <c:pt idx="59">
                  <c:v>6.2809999999999997</c:v>
                </c:pt>
                <c:pt idx="60">
                  <c:v>7.4690000000000003</c:v>
                </c:pt>
                <c:pt idx="61">
                  <c:v>9.0150000000000006</c:v>
                </c:pt>
                <c:pt idx="62">
                  <c:v>7.3179999999999996</c:v>
                </c:pt>
                <c:pt idx="63">
                  <c:v>7.6950000000000003</c:v>
                </c:pt>
                <c:pt idx="64">
                  <c:v>6.8890000000000002</c:v>
                </c:pt>
                <c:pt idx="65">
                  <c:v>5.8979999999999997</c:v>
                </c:pt>
                <c:pt idx="66">
                  <c:v>4.8440000000000003</c:v>
                </c:pt>
                <c:pt idx="67">
                  <c:v>13.593999999999999</c:v>
                </c:pt>
                <c:pt idx="68">
                  <c:v>14.361000000000001</c:v>
                </c:pt>
                <c:pt idx="69">
                  <c:v>9.3119999999999994</c:v>
                </c:pt>
                <c:pt idx="70">
                  <c:v>6.9139999999999997</c:v>
                </c:pt>
                <c:pt idx="71">
                  <c:v>6.0259999999999998</c:v>
                </c:pt>
                <c:pt idx="72">
                  <c:v>5.5140000000000002</c:v>
                </c:pt>
                <c:pt idx="73">
                  <c:v>5.05</c:v>
                </c:pt>
                <c:pt idx="74">
                  <c:v>4.5839999999999996</c:v>
                </c:pt>
                <c:pt idx="75">
                  <c:v>4.22</c:v>
                </c:pt>
                <c:pt idx="76">
                  <c:v>4.1150000000000002</c:v>
                </c:pt>
                <c:pt idx="77">
                  <c:v>5.3339999999999996</c:v>
                </c:pt>
                <c:pt idx="78">
                  <c:v>10.1</c:v>
                </c:pt>
                <c:pt idx="79">
                  <c:v>14.648999999999999</c:v>
                </c:pt>
                <c:pt idx="80">
                  <c:v>15.342000000000001</c:v>
                </c:pt>
                <c:pt idx="81">
                  <c:v>17.795999999999999</c:v>
                </c:pt>
                <c:pt idx="82">
                  <c:v>21.103000000000002</c:v>
                </c:pt>
                <c:pt idx="83">
                  <c:v>24.315000000000001</c:v>
                </c:pt>
                <c:pt idx="84">
                  <c:v>26.744</c:v>
                </c:pt>
                <c:pt idx="85">
                  <c:v>25.744</c:v>
                </c:pt>
                <c:pt idx="86">
                  <c:v>24.195</c:v>
                </c:pt>
                <c:pt idx="87">
                  <c:v>23.327999999999999</c:v>
                </c:pt>
                <c:pt idx="88">
                  <c:v>20.245999999999999</c:v>
                </c:pt>
                <c:pt idx="89">
                  <c:v>14.601000000000001</c:v>
                </c:pt>
                <c:pt idx="90">
                  <c:v>8.6679999999999993</c:v>
                </c:pt>
                <c:pt idx="91">
                  <c:v>5.7960000000000003</c:v>
                </c:pt>
                <c:pt idx="92">
                  <c:v>3.8540000000000001</c:v>
                </c:pt>
                <c:pt idx="93">
                  <c:v>2.2890000000000001</c:v>
                </c:pt>
                <c:pt idx="94">
                  <c:v>1.5069999999999999</c:v>
                </c:pt>
                <c:pt idx="95">
                  <c:v>1.0169999999999999</c:v>
                </c:pt>
                <c:pt idx="96">
                  <c:v>0.495</c:v>
                </c:pt>
                <c:pt idx="97">
                  <c:v>0.32900000000000001</c:v>
                </c:pt>
                <c:pt idx="98">
                  <c:v>-0.06</c:v>
                </c:pt>
                <c:pt idx="99">
                  <c:v>-0.39500000000000002</c:v>
                </c:pt>
                <c:pt idx="100">
                  <c:v>-0.42299999999999999</c:v>
                </c:pt>
                <c:pt idx="101">
                  <c:v>0.46700000000000003</c:v>
                </c:pt>
                <c:pt idx="102">
                  <c:v>3.3010000000000002</c:v>
                </c:pt>
                <c:pt idx="103">
                  <c:v>5.2569999999999997</c:v>
                </c:pt>
                <c:pt idx="104">
                  <c:v>7.72</c:v>
                </c:pt>
                <c:pt idx="105">
                  <c:v>11.637</c:v>
                </c:pt>
                <c:pt idx="106">
                  <c:v>11.077999999999999</c:v>
                </c:pt>
                <c:pt idx="107">
                  <c:v>10.98</c:v>
                </c:pt>
                <c:pt idx="108">
                  <c:v>11.321</c:v>
                </c:pt>
                <c:pt idx="109">
                  <c:v>13.257</c:v>
                </c:pt>
                <c:pt idx="110">
                  <c:v>16.986999999999998</c:v>
                </c:pt>
                <c:pt idx="111">
                  <c:v>15.891</c:v>
                </c:pt>
                <c:pt idx="112">
                  <c:v>12.170999999999999</c:v>
                </c:pt>
                <c:pt idx="113">
                  <c:v>9.41</c:v>
                </c:pt>
                <c:pt idx="114">
                  <c:v>6.9139999999999997</c:v>
                </c:pt>
                <c:pt idx="115">
                  <c:v>5.4619999999999997</c:v>
                </c:pt>
                <c:pt idx="116">
                  <c:v>4.4279999999999999</c:v>
                </c:pt>
                <c:pt idx="117">
                  <c:v>3.4590000000000001</c:v>
                </c:pt>
                <c:pt idx="118">
                  <c:v>2.9830000000000001</c:v>
                </c:pt>
                <c:pt idx="119">
                  <c:v>2.6640000000000001</c:v>
                </c:pt>
                <c:pt idx="120">
                  <c:v>2.5030000000000001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FULLDATA!$E$1</c15:sqref>
                        </c15:formulaRef>
                      </c:ext>
                    </c:extLst>
                    <c:strCache>
                      <c:ptCount val="1"/>
                      <c:pt idx="0">
                        <c:v>IndoorTemperature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0989-4935-A731-ED1CE1F122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65373280"/>
        <c:axId val="1350075936"/>
      </c:lineChart>
      <c:catAx>
        <c:axId val="116537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0075936"/>
        <c:crosses val="autoZero"/>
        <c:auto val="1"/>
        <c:lblAlgn val="ctr"/>
        <c:lblOffset val="100"/>
        <c:noMultiLvlLbl val="0"/>
      </c:catAx>
      <c:valAx>
        <c:axId val="1350075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5373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010102579072892E-2"/>
          <c:y val="1.5348539803887225E-2"/>
          <c:w val="0.94099015957881471"/>
          <c:h val="0.90194779362127409"/>
        </c:manualLayout>
      </c:layout>
      <c:lineChart>
        <c:grouping val="standard"/>
        <c:varyColors val="0"/>
        <c:ser>
          <c:idx val="0"/>
          <c:order val="0"/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FULLDATA!$B$2:$B$122</c:f>
              <c:numCache>
                <c:formatCode>General</c:formatCode>
                <c:ptCount val="121"/>
                <c:pt idx="0">
                  <c:v>1.371</c:v>
                </c:pt>
                <c:pt idx="1">
                  <c:v>0.90700000000000003</c:v>
                </c:pt>
                <c:pt idx="2">
                  <c:v>1.2350000000000001</c:v>
                </c:pt>
                <c:pt idx="3">
                  <c:v>0.96199999999999997</c:v>
                </c:pt>
                <c:pt idx="4">
                  <c:v>1.3979999999999999</c:v>
                </c:pt>
                <c:pt idx="5">
                  <c:v>1.724</c:v>
                </c:pt>
                <c:pt idx="6">
                  <c:v>2.1819999999999999</c:v>
                </c:pt>
                <c:pt idx="7">
                  <c:v>2.7970000000000002</c:v>
                </c:pt>
                <c:pt idx="8">
                  <c:v>3.3540000000000001</c:v>
                </c:pt>
                <c:pt idx="9">
                  <c:v>5.1790000000000003</c:v>
                </c:pt>
                <c:pt idx="10">
                  <c:v>5.77</c:v>
                </c:pt>
                <c:pt idx="11">
                  <c:v>6.5090000000000003</c:v>
                </c:pt>
                <c:pt idx="12">
                  <c:v>6.5350000000000001</c:v>
                </c:pt>
                <c:pt idx="13">
                  <c:v>9.2870000000000008</c:v>
                </c:pt>
                <c:pt idx="14">
                  <c:v>8.07</c:v>
                </c:pt>
                <c:pt idx="15">
                  <c:v>8.1950000000000003</c:v>
                </c:pt>
                <c:pt idx="16">
                  <c:v>6.1790000000000003</c:v>
                </c:pt>
                <c:pt idx="17">
                  <c:v>3.8010000000000002</c:v>
                </c:pt>
                <c:pt idx="18">
                  <c:v>2.93</c:v>
                </c:pt>
                <c:pt idx="19">
                  <c:v>2.5569999999999999</c:v>
                </c:pt>
                <c:pt idx="20">
                  <c:v>1.7509999999999999</c:v>
                </c:pt>
                <c:pt idx="21">
                  <c:v>1.5880000000000001</c:v>
                </c:pt>
                <c:pt idx="22">
                  <c:v>1.18</c:v>
                </c:pt>
                <c:pt idx="23">
                  <c:v>0.85199999999999998</c:v>
                </c:pt>
                <c:pt idx="24">
                  <c:v>-0.11600000000000001</c:v>
                </c:pt>
                <c:pt idx="25">
                  <c:v>-0.53500000000000003</c:v>
                </c:pt>
                <c:pt idx="26">
                  <c:v>-0.311</c:v>
                </c:pt>
                <c:pt idx="27">
                  <c:v>-8.7999999999999995E-2</c:v>
                </c:pt>
                <c:pt idx="28">
                  <c:v>-0.59099999999999997</c:v>
                </c:pt>
                <c:pt idx="29">
                  <c:v>-0.33900000000000002</c:v>
                </c:pt>
                <c:pt idx="30">
                  <c:v>1.5880000000000001</c:v>
                </c:pt>
                <c:pt idx="31">
                  <c:v>4.4279999999999999</c:v>
                </c:pt>
                <c:pt idx="32">
                  <c:v>4.8179999999999996</c:v>
                </c:pt>
                <c:pt idx="33">
                  <c:v>8.6929999999999996</c:v>
                </c:pt>
                <c:pt idx="34">
                  <c:v>7.0659999999999998</c:v>
                </c:pt>
                <c:pt idx="35">
                  <c:v>-1.3839999999999999</c:v>
                </c:pt>
                <c:pt idx="36">
                  <c:v>-1.8420000000000001</c:v>
                </c:pt>
                <c:pt idx="37">
                  <c:v>-1.8140000000000001</c:v>
                </c:pt>
                <c:pt idx="38">
                  <c:v>-1.8420000000000001</c:v>
                </c:pt>
                <c:pt idx="39">
                  <c:v>5.3849999999999998</c:v>
                </c:pt>
                <c:pt idx="40">
                  <c:v>4.4800000000000004</c:v>
                </c:pt>
                <c:pt idx="41">
                  <c:v>4.2460000000000004</c:v>
                </c:pt>
                <c:pt idx="42">
                  <c:v>3.089</c:v>
                </c:pt>
                <c:pt idx="43">
                  <c:v>2.77</c:v>
                </c:pt>
                <c:pt idx="44">
                  <c:v>2.5030000000000001</c:v>
                </c:pt>
                <c:pt idx="45">
                  <c:v>2.37</c:v>
                </c:pt>
                <c:pt idx="46">
                  <c:v>2.3959999999999999</c:v>
                </c:pt>
                <c:pt idx="47">
                  <c:v>2.343</c:v>
                </c:pt>
                <c:pt idx="48">
                  <c:v>2.37</c:v>
                </c:pt>
                <c:pt idx="49">
                  <c:v>2.5569999999999999</c:v>
                </c:pt>
                <c:pt idx="50">
                  <c:v>2.7440000000000002</c:v>
                </c:pt>
                <c:pt idx="51">
                  <c:v>2.77</c:v>
                </c:pt>
                <c:pt idx="52">
                  <c:v>2.7970000000000002</c:v>
                </c:pt>
                <c:pt idx="53">
                  <c:v>3.3540000000000001</c:v>
                </c:pt>
                <c:pt idx="54">
                  <c:v>3.4849999999999999</c:v>
                </c:pt>
                <c:pt idx="55">
                  <c:v>3.6960000000000002</c:v>
                </c:pt>
                <c:pt idx="56">
                  <c:v>4.0369999999999999</c:v>
                </c:pt>
                <c:pt idx="57">
                  <c:v>3.9319999999999999</c:v>
                </c:pt>
                <c:pt idx="58">
                  <c:v>3.9580000000000002</c:v>
                </c:pt>
                <c:pt idx="59">
                  <c:v>4.3760000000000003</c:v>
                </c:pt>
                <c:pt idx="60">
                  <c:v>4.8179999999999996</c:v>
                </c:pt>
                <c:pt idx="61">
                  <c:v>5.1790000000000003</c:v>
                </c:pt>
                <c:pt idx="62">
                  <c:v>4.74</c:v>
                </c:pt>
                <c:pt idx="63">
                  <c:v>5.05</c:v>
                </c:pt>
                <c:pt idx="64">
                  <c:v>4.4539999999999997</c:v>
                </c:pt>
                <c:pt idx="65">
                  <c:v>3.7490000000000001</c:v>
                </c:pt>
                <c:pt idx="66">
                  <c:v>3.6429999999999998</c:v>
                </c:pt>
                <c:pt idx="67">
                  <c:v>3.3540000000000001</c:v>
                </c:pt>
                <c:pt idx="68">
                  <c:v>3.1160000000000001</c:v>
                </c:pt>
                <c:pt idx="69">
                  <c:v>2.7440000000000002</c:v>
                </c:pt>
                <c:pt idx="70">
                  <c:v>2.4500000000000002</c:v>
                </c:pt>
                <c:pt idx="71">
                  <c:v>2.423</c:v>
                </c:pt>
                <c:pt idx="72">
                  <c:v>2.3159999999999998</c:v>
                </c:pt>
                <c:pt idx="73">
                  <c:v>2.5569999999999999</c:v>
                </c:pt>
                <c:pt idx="74">
                  <c:v>2.3959999999999999</c:v>
                </c:pt>
                <c:pt idx="75">
                  <c:v>1.5609999999999999</c:v>
                </c:pt>
                <c:pt idx="76">
                  <c:v>1.425</c:v>
                </c:pt>
                <c:pt idx="77">
                  <c:v>2.2090000000000001</c:v>
                </c:pt>
                <c:pt idx="78">
                  <c:v>6.7119999999999997</c:v>
                </c:pt>
                <c:pt idx="79">
                  <c:v>11.952999999999999</c:v>
                </c:pt>
                <c:pt idx="80">
                  <c:v>14.098000000000001</c:v>
                </c:pt>
                <c:pt idx="81">
                  <c:v>15.294</c:v>
                </c:pt>
                <c:pt idx="82">
                  <c:v>16.177</c:v>
                </c:pt>
                <c:pt idx="83">
                  <c:v>15.747999999999999</c:v>
                </c:pt>
                <c:pt idx="84">
                  <c:v>9.8789999999999996</c:v>
                </c:pt>
                <c:pt idx="85">
                  <c:v>11.467000000000001</c:v>
                </c:pt>
                <c:pt idx="86">
                  <c:v>9.7799999999999994</c:v>
                </c:pt>
                <c:pt idx="87">
                  <c:v>9.952</c:v>
                </c:pt>
                <c:pt idx="88">
                  <c:v>11.613</c:v>
                </c:pt>
                <c:pt idx="89">
                  <c:v>6.585</c:v>
                </c:pt>
                <c:pt idx="90">
                  <c:v>7.4189999999999996</c:v>
                </c:pt>
                <c:pt idx="91">
                  <c:v>5.4880000000000004</c:v>
                </c:pt>
                <c:pt idx="92">
                  <c:v>4.3760000000000003</c:v>
                </c:pt>
                <c:pt idx="93">
                  <c:v>2.5569999999999999</c:v>
                </c:pt>
                <c:pt idx="94">
                  <c:v>3.1949999999999998</c:v>
                </c:pt>
                <c:pt idx="95">
                  <c:v>2.4500000000000002</c:v>
                </c:pt>
                <c:pt idx="96">
                  <c:v>1.2889999999999999</c:v>
                </c:pt>
                <c:pt idx="97">
                  <c:v>1.643</c:v>
                </c:pt>
                <c:pt idx="98">
                  <c:v>0.90700000000000003</c:v>
                </c:pt>
                <c:pt idx="99">
                  <c:v>0.246</c:v>
                </c:pt>
                <c:pt idx="100">
                  <c:v>0.93400000000000005</c:v>
                </c:pt>
                <c:pt idx="101">
                  <c:v>2.69</c:v>
                </c:pt>
                <c:pt idx="102">
                  <c:v>4.6619999999999999</c:v>
                </c:pt>
                <c:pt idx="103">
                  <c:v>4.9470000000000001</c:v>
                </c:pt>
                <c:pt idx="104">
                  <c:v>11.904</c:v>
                </c:pt>
                <c:pt idx="105">
                  <c:v>9.1140000000000008</c:v>
                </c:pt>
                <c:pt idx="106">
                  <c:v>6.6609999999999996</c:v>
                </c:pt>
                <c:pt idx="107">
                  <c:v>7.77</c:v>
                </c:pt>
                <c:pt idx="108">
                  <c:v>8.02</c:v>
                </c:pt>
                <c:pt idx="109">
                  <c:v>8.891</c:v>
                </c:pt>
                <c:pt idx="110">
                  <c:v>10.124000000000001</c:v>
                </c:pt>
                <c:pt idx="111">
                  <c:v>8.99</c:v>
                </c:pt>
                <c:pt idx="112">
                  <c:v>7.4690000000000003</c:v>
                </c:pt>
                <c:pt idx="113">
                  <c:v>6.5090000000000003</c:v>
                </c:pt>
                <c:pt idx="114">
                  <c:v>4.6360000000000001</c:v>
                </c:pt>
                <c:pt idx="115">
                  <c:v>4.3760000000000003</c:v>
                </c:pt>
                <c:pt idx="116">
                  <c:v>3.9849999999999999</c:v>
                </c:pt>
                <c:pt idx="117">
                  <c:v>3.3540000000000001</c:v>
                </c:pt>
                <c:pt idx="118">
                  <c:v>3.3010000000000002</c:v>
                </c:pt>
                <c:pt idx="119">
                  <c:v>2.5840000000000001</c:v>
                </c:pt>
                <c:pt idx="120">
                  <c:v>2.5299999999999998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FULLDATA!$B$1</c15:sqref>
                        </c15:formulaRef>
                      </c:ext>
                    </c:extLst>
                    <c:strCache>
                      <c:ptCount val="1"/>
                      <c:pt idx="0">
                        <c:v>OutdoorTemperature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0989-4935-A731-ED1CE1F12213}"/>
            </c:ext>
          </c:extLst>
        </c:ser>
        <c:ser>
          <c:idx val="1"/>
          <c:order val="1"/>
          <c:spPr>
            <a:ln w="22225" cap="rnd">
              <a:solidFill>
                <a:srgbClr val="45134D"/>
              </a:solidFill>
              <a:round/>
            </a:ln>
            <a:effectLst/>
          </c:spPr>
          <c:marker>
            <c:symbol val="none"/>
          </c:marker>
          <c:val>
            <c:numRef>
              <c:f>FULLDATA!$E$2:$E$122</c:f>
              <c:numCache>
                <c:formatCode>General</c:formatCode>
                <c:ptCount val="121"/>
                <c:pt idx="0">
                  <c:v>1.3979999999999999</c:v>
                </c:pt>
                <c:pt idx="1">
                  <c:v>0.93400000000000005</c:v>
                </c:pt>
                <c:pt idx="2">
                  <c:v>1.071</c:v>
                </c:pt>
                <c:pt idx="3">
                  <c:v>1.0169999999999999</c:v>
                </c:pt>
                <c:pt idx="4">
                  <c:v>1.1259999999999999</c:v>
                </c:pt>
                <c:pt idx="5">
                  <c:v>1.425</c:v>
                </c:pt>
                <c:pt idx="6">
                  <c:v>1.859</c:v>
                </c:pt>
                <c:pt idx="7">
                  <c:v>2.77</c:v>
                </c:pt>
                <c:pt idx="8">
                  <c:v>3.3010000000000002</c:v>
                </c:pt>
                <c:pt idx="9">
                  <c:v>5.024</c:v>
                </c:pt>
                <c:pt idx="10">
                  <c:v>8.7919999999999998</c:v>
                </c:pt>
                <c:pt idx="11">
                  <c:v>9.0890000000000004</c:v>
                </c:pt>
                <c:pt idx="12">
                  <c:v>8.9160000000000004</c:v>
                </c:pt>
                <c:pt idx="13">
                  <c:v>10.295999999999999</c:v>
                </c:pt>
                <c:pt idx="14">
                  <c:v>12.823</c:v>
                </c:pt>
                <c:pt idx="15">
                  <c:v>14.05</c:v>
                </c:pt>
                <c:pt idx="16">
                  <c:v>12.606</c:v>
                </c:pt>
                <c:pt idx="17">
                  <c:v>8.6679999999999993</c:v>
                </c:pt>
                <c:pt idx="18">
                  <c:v>4.9470000000000001</c:v>
                </c:pt>
                <c:pt idx="19">
                  <c:v>3.274</c:v>
                </c:pt>
                <c:pt idx="20">
                  <c:v>1.859</c:v>
                </c:pt>
                <c:pt idx="21">
                  <c:v>1.2350000000000001</c:v>
                </c:pt>
                <c:pt idx="22">
                  <c:v>0.63200000000000001</c:v>
                </c:pt>
                <c:pt idx="23">
                  <c:v>0.218</c:v>
                </c:pt>
                <c:pt idx="24">
                  <c:v>-0.50700000000000001</c:v>
                </c:pt>
                <c:pt idx="25">
                  <c:v>-0.95799999999999996</c:v>
                </c:pt>
                <c:pt idx="26">
                  <c:v>-1.0149999999999999</c:v>
                </c:pt>
                <c:pt idx="27">
                  <c:v>-1.1850000000000001</c:v>
                </c:pt>
                <c:pt idx="28">
                  <c:v>-1.157</c:v>
                </c:pt>
                <c:pt idx="29">
                  <c:v>-0.93</c:v>
                </c:pt>
                <c:pt idx="30">
                  <c:v>1.643</c:v>
                </c:pt>
                <c:pt idx="31">
                  <c:v>6.8129999999999997</c:v>
                </c:pt>
                <c:pt idx="32">
                  <c:v>8.4440000000000008</c:v>
                </c:pt>
                <c:pt idx="33">
                  <c:v>12.63</c:v>
                </c:pt>
                <c:pt idx="34">
                  <c:v>13.425000000000001</c:v>
                </c:pt>
                <c:pt idx="35">
                  <c:v>8.8170000000000002</c:v>
                </c:pt>
                <c:pt idx="36">
                  <c:v>5.5389999999999997</c:v>
                </c:pt>
                <c:pt idx="37">
                  <c:v>5.36</c:v>
                </c:pt>
                <c:pt idx="38">
                  <c:v>5.0759999999999996</c:v>
                </c:pt>
                <c:pt idx="39">
                  <c:v>8.8170000000000002</c:v>
                </c:pt>
                <c:pt idx="40">
                  <c:v>9.2379999999999995</c:v>
                </c:pt>
                <c:pt idx="41">
                  <c:v>7.3929999999999998</c:v>
                </c:pt>
                <c:pt idx="42">
                  <c:v>4.8440000000000003</c:v>
                </c:pt>
                <c:pt idx="43">
                  <c:v>5.9489999999999998</c:v>
                </c:pt>
                <c:pt idx="44">
                  <c:v>9.9030000000000005</c:v>
                </c:pt>
                <c:pt idx="45">
                  <c:v>9.4350000000000005</c:v>
                </c:pt>
                <c:pt idx="46">
                  <c:v>9.0640000000000001</c:v>
                </c:pt>
                <c:pt idx="47">
                  <c:v>7.0659999999999998</c:v>
                </c:pt>
                <c:pt idx="48">
                  <c:v>5.1790000000000003</c:v>
                </c:pt>
                <c:pt idx="49">
                  <c:v>4.9210000000000003</c:v>
                </c:pt>
                <c:pt idx="50">
                  <c:v>4.766</c:v>
                </c:pt>
                <c:pt idx="51">
                  <c:v>4.8689999999999998</c:v>
                </c:pt>
                <c:pt idx="52">
                  <c:v>4.5579999999999998</c:v>
                </c:pt>
                <c:pt idx="53">
                  <c:v>4.5579999999999998</c:v>
                </c:pt>
                <c:pt idx="54">
                  <c:v>4.8689999999999998</c:v>
                </c:pt>
                <c:pt idx="55">
                  <c:v>5.4109999999999996</c:v>
                </c:pt>
                <c:pt idx="56">
                  <c:v>5.6929999999999996</c:v>
                </c:pt>
                <c:pt idx="57">
                  <c:v>6.077</c:v>
                </c:pt>
                <c:pt idx="58">
                  <c:v>6.2549999999999999</c:v>
                </c:pt>
                <c:pt idx="59">
                  <c:v>6.2809999999999997</c:v>
                </c:pt>
                <c:pt idx="60">
                  <c:v>7.4690000000000003</c:v>
                </c:pt>
                <c:pt idx="61">
                  <c:v>9.0150000000000006</c:v>
                </c:pt>
                <c:pt idx="62">
                  <c:v>7.3179999999999996</c:v>
                </c:pt>
                <c:pt idx="63">
                  <c:v>7.6950000000000003</c:v>
                </c:pt>
                <c:pt idx="64">
                  <c:v>6.8890000000000002</c:v>
                </c:pt>
                <c:pt idx="65">
                  <c:v>5.8979999999999997</c:v>
                </c:pt>
                <c:pt idx="66">
                  <c:v>4.8440000000000003</c:v>
                </c:pt>
                <c:pt idx="67">
                  <c:v>13.593999999999999</c:v>
                </c:pt>
                <c:pt idx="68">
                  <c:v>14.361000000000001</c:v>
                </c:pt>
                <c:pt idx="69">
                  <c:v>9.3119999999999994</c:v>
                </c:pt>
                <c:pt idx="70">
                  <c:v>6.9139999999999997</c:v>
                </c:pt>
                <c:pt idx="71">
                  <c:v>6.0259999999999998</c:v>
                </c:pt>
                <c:pt idx="72">
                  <c:v>5.5140000000000002</c:v>
                </c:pt>
                <c:pt idx="73">
                  <c:v>5.05</c:v>
                </c:pt>
                <c:pt idx="74">
                  <c:v>4.5839999999999996</c:v>
                </c:pt>
                <c:pt idx="75">
                  <c:v>4.22</c:v>
                </c:pt>
                <c:pt idx="76">
                  <c:v>4.1150000000000002</c:v>
                </c:pt>
                <c:pt idx="77">
                  <c:v>5.3339999999999996</c:v>
                </c:pt>
                <c:pt idx="78">
                  <c:v>10.1</c:v>
                </c:pt>
                <c:pt idx="79">
                  <c:v>14.648999999999999</c:v>
                </c:pt>
                <c:pt idx="80">
                  <c:v>15.342000000000001</c:v>
                </c:pt>
                <c:pt idx="81">
                  <c:v>17.795999999999999</c:v>
                </c:pt>
                <c:pt idx="82">
                  <c:v>21.103000000000002</c:v>
                </c:pt>
                <c:pt idx="83">
                  <c:v>24.315000000000001</c:v>
                </c:pt>
                <c:pt idx="84">
                  <c:v>26.744</c:v>
                </c:pt>
                <c:pt idx="85">
                  <c:v>25.744</c:v>
                </c:pt>
                <c:pt idx="86">
                  <c:v>24.195</c:v>
                </c:pt>
                <c:pt idx="87">
                  <c:v>23.327999999999999</c:v>
                </c:pt>
                <c:pt idx="88">
                  <c:v>20.245999999999999</c:v>
                </c:pt>
                <c:pt idx="89">
                  <c:v>14.601000000000001</c:v>
                </c:pt>
                <c:pt idx="90">
                  <c:v>8.6679999999999993</c:v>
                </c:pt>
                <c:pt idx="91">
                  <c:v>5.7960000000000003</c:v>
                </c:pt>
                <c:pt idx="92">
                  <c:v>3.8540000000000001</c:v>
                </c:pt>
                <c:pt idx="93">
                  <c:v>2.2890000000000001</c:v>
                </c:pt>
                <c:pt idx="94">
                  <c:v>1.5069999999999999</c:v>
                </c:pt>
                <c:pt idx="95">
                  <c:v>1.0169999999999999</c:v>
                </c:pt>
                <c:pt idx="96">
                  <c:v>0.495</c:v>
                </c:pt>
                <c:pt idx="97">
                  <c:v>0.32900000000000001</c:v>
                </c:pt>
                <c:pt idx="98">
                  <c:v>-0.06</c:v>
                </c:pt>
                <c:pt idx="99">
                  <c:v>-0.39500000000000002</c:v>
                </c:pt>
                <c:pt idx="100">
                  <c:v>-0.42299999999999999</c:v>
                </c:pt>
                <c:pt idx="101">
                  <c:v>0.46700000000000003</c:v>
                </c:pt>
                <c:pt idx="102">
                  <c:v>3.3010000000000002</c:v>
                </c:pt>
                <c:pt idx="103">
                  <c:v>5.2569999999999997</c:v>
                </c:pt>
                <c:pt idx="104">
                  <c:v>7.72</c:v>
                </c:pt>
                <c:pt idx="105">
                  <c:v>11.637</c:v>
                </c:pt>
                <c:pt idx="106">
                  <c:v>11.077999999999999</c:v>
                </c:pt>
                <c:pt idx="107">
                  <c:v>10.98</c:v>
                </c:pt>
                <c:pt idx="108">
                  <c:v>11.321</c:v>
                </c:pt>
                <c:pt idx="109">
                  <c:v>13.257</c:v>
                </c:pt>
                <c:pt idx="110">
                  <c:v>16.986999999999998</c:v>
                </c:pt>
                <c:pt idx="111">
                  <c:v>15.891</c:v>
                </c:pt>
                <c:pt idx="112">
                  <c:v>12.170999999999999</c:v>
                </c:pt>
                <c:pt idx="113">
                  <c:v>9.41</c:v>
                </c:pt>
                <c:pt idx="114">
                  <c:v>6.9139999999999997</c:v>
                </c:pt>
                <c:pt idx="115">
                  <c:v>5.4619999999999997</c:v>
                </c:pt>
                <c:pt idx="116">
                  <c:v>4.4279999999999999</c:v>
                </c:pt>
                <c:pt idx="117">
                  <c:v>3.4590000000000001</c:v>
                </c:pt>
                <c:pt idx="118">
                  <c:v>2.9830000000000001</c:v>
                </c:pt>
                <c:pt idx="119">
                  <c:v>2.6640000000000001</c:v>
                </c:pt>
                <c:pt idx="120">
                  <c:v>2.5030000000000001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FULLDATA!$E$1</c15:sqref>
                        </c15:formulaRef>
                      </c:ext>
                    </c:extLst>
                    <c:strCache>
                      <c:ptCount val="1"/>
                      <c:pt idx="0">
                        <c:v>IndoorTemperature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0989-4935-A731-ED1CE1F122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65373280"/>
        <c:axId val="1350075936"/>
      </c:lineChart>
      <c:catAx>
        <c:axId val="116537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low"/>
        <c:crossAx val="1350075936"/>
        <c:crosses val="autoZero"/>
        <c:auto val="1"/>
        <c:lblAlgn val="ctr"/>
        <c:lblOffset val="100"/>
        <c:noMultiLvlLbl val="0"/>
      </c:catAx>
      <c:valAx>
        <c:axId val="1350075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5373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010102579072892E-2"/>
          <c:y val="1.5348539803887225E-2"/>
          <c:w val="0.94099015957881471"/>
          <c:h val="0.90194779362127409"/>
        </c:manualLayout>
      </c:layout>
      <c:lineChart>
        <c:grouping val="standard"/>
        <c:varyColors val="0"/>
        <c:ser>
          <c:idx val="0"/>
          <c:order val="0"/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FULLDATA!$B$2:$B$122</c:f>
              <c:numCache>
                <c:formatCode>General</c:formatCode>
                <c:ptCount val="121"/>
                <c:pt idx="0">
                  <c:v>1.371</c:v>
                </c:pt>
                <c:pt idx="1">
                  <c:v>0.90700000000000003</c:v>
                </c:pt>
                <c:pt idx="2">
                  <c:v>1.2350000000000001</c:v>
                </c:pt>
                <c:pt idx="3">
                  <c:v>0.96199999999999997</c:v>
                </c:pt>
                <c:pt idx="4">
                  <c:v>1.3979999999999999</c:v>
                </c:pt>
                <c:pt idx="5">
                  <c:v>1.724</c:v>
                </c:pt>
                <c:pt idx="6">
                  <c:v>2.1819999999999999</c:v>
                </c:pt>
                <c:pt idx="7">
                  <c:v>2.7970000000000002</c:v>
                </c:pt>
                <c:pt idx="8">
                  <c:v>3.3540000000000001</c:v>
                </c:pt>
                <c:pt idx="9">
                  <c:v>5.1790000000000003</c:v>
                </c:pt>
                <c:pt idx="10">
                  <c:v>5.77</c:v>
                </c:pt>
                <c:pt idx="11">
                  <c:v>6.5090000000000003</c:v>
                </c:pt>
                <c:pt idx="12">
                  <c:v>6.5350000000000001</c:v>
                </c:pt>
                <c:pt idx="13">
                  <c:v>9.2870000000000008</c:v>
                </c:pt>
                <c:pt idx="14">
                  <c:v>8.07</c:v>
                </c:pt>
                <c:pt idx="15">
                  <c:v>8.1950000000000003</c:v>
                </c:pt>
                <c:pt idx="16">
                  <c:v>6.1790000000000003</c:v>
                </c:pt>
                <c:pt idx="17">
                  <c:v>3.8010000000000002</c:v>
                </c:pt>
                <c:pt idx="18">
                  <c:v>2.93</c:v>
                </c:pt>
                <c:pt idx="19">
                  <c:v>2.5569999999999999</c:v>
                </c:pt>
                <c:pt idx="20">
                  <c:v>1.7509999999999999</c:v>
                </c:pt>
                <c:pt idx="21">
                  <c:v>1.5880000000000001</c:v>
                </c:pt>
                <c:pt idx="22">
                  <c:v>1.18</c:v>
                </c:pt>
                <c:pt idx="23">
                  <c:v>0.85199999999999998</c:v>
                </c:pt>
                <c:pt idx="24">
                  <c:v>-0.11600000000000001</c:v>
                </c:pt>
                <c:pt idx="25">
                  <c:v>-0.53500000000000003</c:v>
                </c:pt>
                <c:pt idx="26">
                  <c:v>-0.311</c:v>
                </c:pt>
                <c:pt idx="27">
                  <c:v>-8.7999999999999995E-2</c:v>
                </c:pt>
                <c:pt idx="28">
                  <c:v>-0.59099999999999997</c:v>
                </c:pt>
                <c:pt idx="29">
                  <c:v>-0.33900000000000002</c:v>
                </c:pt>
                <c:pt idx="30">
                  <c:v>1.5880000000000001</c:v>
                </c:pt>
                <c:pt idx="31">
                  <c:v>4.4279999999999999</c:v>
                </c:pt>
                <c:pt idx="32">
                  <c:v>4.8179999999999996</c:v>
                </c:pt>
                <c:pt idx="33">
                  <c:v>8.6929999999999996</c:v>
                </c:pt>
                <c:pt idx="34">
                  <c:v>7.0659999999999998</c:v>
                </c:pt>
                <c:pt idx="35">
                  <c:v>-1.3839999999999999</c:v>
                </c:pt>
                <c:pt idx="36">
                  <c:v>-1.8420000000000001</c:v>
                </c:pt>
                <c:pt idx="37">
                  <c:v>-1.8140000000000001</c:v>
                </c:pt>
                <c:pt idx="38">
                  <c:v>-1.8420000000000001</c:v>
                </c:pt>
                <c:pt idx="39">
                  <c:v>5.3849999999999998</c:v>
                </c:pt>
                <c:pt idx="40">
                  <c:v>4.4800000000000004</c:v>
                </c:pt>
                <c:pt idx="41">
                  <c:v>4.2460000000000004</c:v>
                </c:pt>
                <c:pt idx="42">
                  <c:v>3.089</c:v>
                </c:pt>
                <c:pt idx="43">
                  <c:v>2.77</c:v>
                </c:pt>
                <c:pt idx="44">
                  <c:v>2.5030000000000001</c:v>
                </c:pt>
                <c:pt idx="45">
                  <c:v>2.37</c:v>
                </c:pt>
                <c:pt idx="46">
                  <c:v>2.3959999999999999</c:v>
                </c:pt>
                <c:pt idx="47">
                  <c:v>2.343</c:v>
                </c:pt>
                <c:pt idx="48">
                  <c:v>2.37</c:v>
                </c:pt>
                <c:pt idx="49">
                  <c:v>2.5569999999999999</c:v>
                </c:pt>
                <c:pt idx="50">
                  <c:v>2.7440000000000002</c:v>
                </c:pt>
                <c:pt idx="51">
                  <c:v>2.77</c:v>
                </c:pt>
                <c:pt idx="52">
                  <c:v>2.7970000000000002</c:v>
                </c:pt>
                <c:pt idx="53">
                  <c:v>3.3540000000000001</c:v>
                </c:pt>
                <c:pt idx="54">
                  <c:v>3.4849999999999999</c:v>
                </c:pt>
                <c:pt idx="55">
                  <c:v>3.6960000000000002</c:v>
                </c:pt>
                <c:pt idx="56">
                  <c:v>4.0369999999999999</c:v>
                </c:pt>
                <c:pt idx="57">
                  <c:v>3.9319999999999999</c:v>
                </c:pt>
                <c:pt idx="58">
                  <c:v>3.9580000000000002</c:v>
                </c:pt>
                <c:pt idx="59">
                  <c:v>4.3760000000000003</c:v>
                </c:pt>
                <c:pt idx="60">
                  <c:v>4.8179999999999996</c:v>
                </c:pt>
                <c:pt idx="61">
                  <c:v>5.1790000000000003</c:v>
                </c:pt>
                <c:pt idx="62">
                  <c:v>4.74</c:v>
                </c:pt>
                <c:pt idx="63">
                  <c:v>5.05</c:v>
                </c:pt>
                <c:pt idx="64">
                  <c:v>4.4539999999999997</c:v>
                </c:pt>
                <c:pt idx="65">
                  <c:v>3.7490000000000001</c:v>
                </c:pt>
                <c:pt idx="66">
                  <c:v>3.6429999999999998</c:v>
                </c:pt>
                <c:pt idx="67">
                  <c:v>3.3540000000000001</c:v>
                </c:pt>
                <c:pt idx="68">
                  <c:v>3.1160000000000001</c:v>
                </c:pt>
                <c:pt idx="69">
                  <c:v>2.7440000000000002</c:v>
                </c:pt>
                <c:pt idx="70">
                  <c:v>2.4500000000000002</c:v>
                </c:pt>
                <c:pt idx="71">
                  <c:v>2.423</c:v>
                </c:pt>
                <c:pt idx="72">
                  <c:v>2.3159999999999998</c:v>
                </c:pt>
                <c:pt idx="73">
                  <c:v>2.5569999999999999</c:v>
                </c:pt>
                <c:pt idx="74">
                  <c:v>2.3959999999999999</c:v>
                </c:pt>
                <c:pt idx="75">
                  <c:v>1.5609999999999999</c:v>
                </c:pt>
                <c:pt idx="76">
                  <c:v>1.425</c:v>
                </c:pt>
                <c:pt idx="77">
                  <c:v>2.2090000000000001</c:v>
                </c:pt>
                <c:pt idx="78">
                  <c:v>6.7119999999999997</c:v>
                </c:pt>
                <c:pt idx="79">
                  <c:v>11.952999999999999</c:v>
                </c:pt>
                <c:pt idx="80">
                  <c:v>14.098000000000001</c:v>
                </c:pt>
                <c:pt idx="81">
                  <c:v>15.294</c:v>
                </c:pt>
                <c:pt idx="82">
                  <c:v>16.177</c:v>
                </c:pt>
                <c:pt idx="83">
                  <c:v>15.747999999999999</c:v>
                </c:pt>
                <c:pt idx="84">
                  <c:v>9.8789999999999996</c:v>
                </c:pt>
                <c:pt idx="85">
                  <c:v>11.467000000000001</c:v>
                </c:pt>
                <c:pt idx="86">
                  <c:v>9.7799999999999994</c:v>
                </c:pt>
                <c:pt idx="87">
                  <c:v>9.952</c:v>
                </c:pt>
                <c:pt idx="88">
                  <c:v>11.613</c:v>
                </c:pt>
                <c:pt idx="89">
                  <c:v>6.585</c:v>
                </c:pt>
                <c:pt idx="90">
                  <c:v>7.4189999999999996</c:v>
                </c:pt>
                <c:pt idx="91">
                  <c:v>5.4880000000000004</c:v>
                </c:pt>
                <c:pt idx="92">
                  <c:v>4.3760000000000003</c:v>
                </c:pt>
                <c:pt idx="93">
                  <c:v>2.5569999999999999</c:v>
                </c:pt>
                <c:pt idx="94">
                  <c:v>3.1949999999999998</c:v>
                </c:pt>
                <c:pt idx="95">
                  <c:v>2.4500000000000002</c:v>
                </c:pt>
                <c:pt idx="96">
                  <c:v>1.2889999999999999</c:v>
                </c:pt>
                <c:pt idx="97">
                  <c:v>1.643</c:v>
                </c:pt>
                <c:pt idx="98">
                  <c:v>0.90700000000000003</c:v>
                </c:pt>
                <c:pt idx="99">
                  <c:v>0.246</c:v>
                </c:pt>
                <c:pt idx="100">
                  <c:v>0.93400000000000005</c:v>
                </c:pt>
                <c:pt idx="101">
                  <c:v>2.69</c:v>
                </c:pt>
                <c:pt idx="102">
                  <c:v>4.6619999999999999</c:v>
                </c:pt>
                <c:pt idx="103">
                  <c:v>4.9470000000000001</c:v>
                </c:pt>
                <c:pt idx="104">
                  <c:v>11.904</c:v>
                </c:pt>
                <c:pt idx="105">
                  <c:v>9.1140000000000008</c:v>
                </c:pt>
                <c:pt idx="106">
                  <c:v>6.6609999999999996</c:v>
                </c:pt>
                <c:pt idx="107">
                  <c:v>7.77</c:v>
                </c:pt>
                <c:pt idx="108">
                  <c:v>8.02</c:v>
                </c:pt>
                <c:pt idx="109">
                  <c:v>8.891</c:v>
                </c:pt>
                <c:pt idx="110">
                  <c:v>10.124000000000001</c:v>
                </c:pt>
                <c:pt idx="111">
                  <c:v>8.99</c:v>
                </c:pt>
                <c:pt idx="112">
                  <c:v>7.4690000000000003</c:v>
                </c:pt>
                <c:pt idx="113">
                  <c:v>6.5090000000000003</c:v>
                </c:pt>
                <c:pt idx="114">
                  <c:v>4.6360000000000001</c:v>
                </c:pt>
                <c:pt idx="115">
                  <c:v>4.3760000000000003</c:v>
                </c:pt>
                <c:pt idx="116">
                  <c:v>3.9849999999999999</c:v>
                </c:pt>
                <c:pt idx="117">
                  <c:v>3.3540000000000001</c:v>
                </c:pt>
                <c:pt idx="118">
                  <c:v>3.3010000000000002</c:v>
                </c:pt>
                <c:pt idx="119">
                  <c:v>2.5840000000000001</c:v>
                </c:pt>
                <c:pt idx="120">
                  <c:v>2.5299999999999998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FULLDATA!$B$1</c15:sqref>
                        </c15:formulaRef>
                      </c:ext>
                    </c:extLst>
                    <c:strCache>
                      <c:ptCount val="1"/>
                      <c:pt idx="0">
                        <c:v>OutdoorTemperature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0989-4935-A731-ED1CE1F12213}"/>
            </c:ext>
          </c:extLst>
        </c:ser>
        <c:ser>
          <c:idx val="1"/>
          <c:order val="1"/>
          <c:spPr>
            <a:ln w="22225" cap="rnd">
              <a:solidFill>
                <a:srgbClr val="45134D"/>
              </a:solidFill>
              <a:round/>
            </a:ln>
            <a:effectLst/>
          </c:spPr>
          <c:marker>
            <c:symbol val="none"/>
          </c:marker>
          <c:val>
            <c:numRef>
              <c:f>FULLDATA!$E$2:$E$122</c:f>
              <c:numCache>
                <c:formatCode>General</c:formatCode>
                <c:ptCount val="121"/>
                <c:pt idx="0">
                  <c:v>1.3979999999999999</c:v>
                </c:pt>
                <c:pt idx="1">
                  <c:v>0.93400000000000005</c:v>
                </c:pt>
                <c:pt idx="2">
                  <c:v>1.071</c:v>
                </c:pt>
                <c:pt idx="3">
                  <c:v>1.0169999999999999</c:v>
                </c:pt>
                <c:pt idx="4">
                  <c:v>1.1259999999999999</c:v>
                </c:pt>
                <c:pt idx="5">
                  <c:v>1.425</c:v>
                </c:pt>
                <c:pt idx="6">
                  <c:v>1.859</c:v>
                </c:pt>
                <c:pt idx="7">
                  <c:v>2.77</c:v>
                </c:pt>
                <c:pt idx="8">
                  <c:v>3.3010000000000002</c:v>
                </c:pt>
                <c:pt idx="9">
                  <c:v>5.024</c:v>
                </c:pt>
                <c:pt idx="10">
                  <c:v>8.7919999999999998</c:v>
                </c:pt>
                <c:pt idx="11">
                  <c:v>9.0890000000000004</c:v>
                </c:pt>
                <c:pt idx="12">
                  <c:v>8.9160000000000004</c:v>
                </c:pt>
                <c:pt idx="13">
                  <c:v>10.295999999999999</c:v>
                </c:pt>
                <c:pt idx="14">
                  <c:v>12.823</c:v>
                </c:pt>
                <c:pt idx="15">
                  <c:v>14.05</c:v>
                </c:pt>
                <c:pt idx="16">
                  <c:v>12.606</c:v>
                </c:pt>
                <c:pt idx="17">
                  <c:v>8.6679999999999993</c:v>
                </c:pt>
                <c:pt idx="18">
                  <c:v>4.9470000000000001</c:v>
                </c:pt>
                <c:pt idx="19">
                  <c:v>3.274</c:v>
                </c:pt>
                <c:pt idx="20">
                  <c:v>1.859</c:v>
                </c:pt>
                <c:pt idx="21">
                  <c:v>1.2350000000000001</c:v>
                </c:pt>
                <c:pt idx="22">
                  <c:v>0.63200000000000001</c:v>
                </c:pt>
                <c:pt idx="23">
                  <c:v>0.218</c:v>
                </c:pt>
                <c:pt idx="24">
                  <c:v>-0.50700000000000001</c:v>
                </c:pt>
                <c:pt idx="25">
                  <c:v>-0.95799999999999996</c:v>
                </c:pt>
                <c:pt idx="26">
                  <c:v>-1.0149999999999999</c:v>
                </c:pt>
                <c:pt idx="27">
                  <c:v>-1.1850000000000001</c:v>
                </c:pt>
                <c:pt idx="28">
                  <c:v>-1.157</c:v>
                </c:pt>
                <c:pt idx="29">
                  <c:v>-0.93</c:v>
                </c:pt>
                <c:pt idx="30">
                  <c:v>1.643</c:v>
                </c:pt>
                <c:pt idx="31">
                  <c:v>6.8129999999999997</c:v>
                </c:pt>
                <c:pt idx="32">
                  <c:v>8.4440000000000008</c:v>
                </c:pt>
                <c:pt idx="33">
                  <c:v>12.63</c:v>
                </c:pt>
                <c:pt idx="34">
                  <c:v>13.425000000000001</c:v>
                </c:pt>
                <c:pt idx="35">
                  <c:v>8.8170000000000002</c:v>
                </c:pt>
                <c:pt idx="36">
                  <c:v>5.5389999999999997</c:v>
                </c:pt>
                <c:pt idx="37">
                  <c:v>5.36</c:v>
                </c:pt>
                <c:pt idx="38">
                  <c:v>5.0759999999999996</c:v>
                </c:pt>
                <c:pt idx="39">
                  <c:v>8.8170000000000002</c:v>
                </c:pt>
                <c:pt idx="40">
                  <c:v>9.2379999999999995</c:v>
                </c:pt>
                <c:pt idx="41">
                  <c:v>7.3929999999999998</c:v>
                </c:pt>
                <c:pt idx="42">
                  <c:v>4.8440000000000003</c:v>
                </c:pt>
                <c:pt idx="43">
                  <c:v>5.9489999999999998</c:v>
                </c:pt>
                <c:pt idx="44">
                  <c:v>9.9030000000000005</c:v>
                </c:pt>
                <c:pt idx="45">
                  <c:v>9.4350000000000005</c:v>
                </c:pt>
                <c:pt idx="46">
                  <c:v>9.0640000000000001</c:v>
                </c:pt>
                <c:pt idx="47">
                  <c:v>7.0659999999999998</c:v>
                </c:pt>
                <c:pt idx="48">
                  <c:v>5.1790000000000003</c:v>
                </c:pt>
                <c:pt idx="49">
                  <c:v>4.9210000000000003</c:v>
                </c:pt>
                <c:pt idx="50">
                  <c:v>4.766</c:v>
                </c:pt>
                <c:pt idx="51">
                  <c:v>4.8689999999999998</c:v>
                </c:pt>
                <c:pt idx="52">
                  <c:v>4.5579999999999998</c:v>
                </c:pt>
                <c:pt idx="53">
                  <c:v>4.5579999999999998</c:v>
                </c:pt>
                <c:pt idx="54">
                  <c:v>4.8689999999999998</c:v>
                </c:pt>
                <c:pt idx="55">
                  <c:v>5.4109999999999996</c:v>
                </c:pt>
                <c:pt idx="56">
                  <c:v>5.6929999999999996</c:v>
                </c:pt>
                <c:pt idx="57">
                  <c:v>6.077</c:v>
                </c:pt>
                <c:pt idx="58">
                  <c:v>6.2549999999999999</c:v>
                </c:pt>
                <c:pt idx="59">
                  <c:v>6.2809999999999997</c:v>
                </c:pt>
                <c:pt idx="60">
                  <c:v>7.4690000000000003</c:v>
                </c:pt>
                <c:pt idx="61">
                  <c:v>9.0150000000000006</c:v>
                </c:pt>
                <c:pt idx="62">
                  <c:v>7.3179999999999996</c:v>
                </c:pt>
                <c:pt idx="63">
                  <c:v>7.6950000000000003</c:v>
                </c:pt>
                <c:pt idx="64">
                  <c:v>6.8890000000000002</c:v>
                </c:pt>
                <c:pt idx="65">
                  <c:v>5.8979999999999997</c:v>
                </c:pt>
                <c:pt idx="66">
                  <c:v>4.8440000000000003</c:v>
                </c:pt>
                <c:pt idx="67">
                  <c:v>13.593999999999999</c:v>
                </c:pt>
                <c:pt idx="68">
                  <c:v>14.361000000000001</c:v>
                </c:pt>
                <c:pt idx="69">
                  <c:v>9.3119999999999994</c:v>
                </c:pt>
                <c:pt idx="70">
                  <c:v>6.9139999999999997</c:v>
                </c:pt>
                <c:pt idx="71">
                  <c:v>6.0259999999999998</c:v>
                </c:pt>
                <c:pt idx="72">
                  <c:v>5.5140000000000002</c:v>
                </c:pt>
                <c:pt idx="73">
                  <c:v>5.05</c:v>
                </c:pt>
                <c:pt idx="74">
                  <c:v>4.5839999999999996</c:v>
                </c:pt>
                <c:pt idx="75">
                  <c:v>4.22</c:v>
                </c:pt>
                <c:pt idx="76">
                  <c:v>4.1150000000000002</c:v>
                </c:pt>
                <c:pt idx="77">
                  <c:v>5.3339999999999996</c:v>
                </c:pt>
                <c:pt idx="78">
                  <c:v>10.1</c:v>
                </c:pt>
                <c:pt idx="79">
                  <c:v>14.648999999999999</c:v>
                </c:pt>
                <c:pt idx="80">
                  <c:v>15.342000000000001</c:v>
                </c:pt>
                <c:pt idx="81">
                  <c:v>17.795999999999999</c:v>
                </c:pt>
                <c:pt idx="82">
                  <c:v>21.103000000000002</c:v>
                </c:pt>
                <c:pt idx="83">
                  <c:v>24.315000000000001</c:v>
                </c:pt>
                <c:pt idx="84">
                  <c:v>26.744</c:v>
                </c:pt>
                <c:pt idx="85">
                  <c:v>25.744</c:v>
                </c:pt>
                <c:pt idx="86">
                  <c:v>24.195</c:v>
                </c:pt>
                <c:pt idx="87">
                  <c:v>23.327999999999999</c:v>
                </c:pt>
                <c:pt idx="88">
                  <c:v>20.245999999999999</c:v>
                </c:pt>
                <c:pt idx="89">
                  <c:v>14.601000000000001</c:v>
                </c:pt>
                <c:pt idx="90">
                  <c:v>8.6679999999999993</c:v>
                </c:pt>
                <c:pt idx="91">
                  <c:v>5.7960000000000003</c:v>
                </c:pt>
                <c:pt idx="92">
                  <c:v>3.8540000000000001</c:v>
                </c:pt>
                <c:pt idx="93">
                  <c:v>2.2890000000000001</c:v>
                </c:pt>
                <c:pt idx="94">
                  <c:v>1.5069999999999999</c:v>
                </c:pt>
                <c:pt idx="95">
                  <c:v>1.0169999999999999</c:v>
                </c:pt>
                <c:pt idx="96">
                  <c:v>0.495</c:v>
                </c:pt>
                <c:pt idx="97">
                  <c:v>0.32900000000000001</c:v>
                </c:pt>
                <c:pt idx="98">
                  <c:v>-0.06</c:v>
                </c:pt>
                <c:pt idx="99">
                  <c:v>-0.39500000000000002</c:v>
                </c:pt>
                <c:pt idx="100">
                  <c:v>-0.42299999999999999</c:v>
                </c:pt>
                <c:pt idx="101">
                  <c:v>0.46700000000000003</c:v>
                </c:pt>
                <c:pt idx="102">
                  <c:v>3.3010000000000002</c:v>
                </c:pt>
                <c:pt idx="103">
                  <c:v>5.2569999999999997</c:v>
                </c:pt>
                <c:pt idx="104">
                  <c:v>7.72</c:v>
                </c:pt>
                <c:pt idx="105">
                  <c:v>11.637</c:v>
                </c:pt>
                <c:pt idx="106">
                  <c:v>11.077999999999999</c:v>
                </c:pt>
                <c:pt idx="107">
                  <c:v>10.98</c:v>
                </c:pt>
                <c:pt idx="108">
                  <c:v>11.321</c:v>
                </c:pt>
                <c:pt idx="109">
                  <c:v>13.257</c:v>
                </c:pt>
                <c:pt idx="110">
                  <c:v>16.986999999999998</c:v>
                </c:pt>
                <c:pt idx="111">
                  <c:v>15.891</c:v>
                </c:pt>
                <c:pt idx="112">
                  <c:v>12.170999999999999</c:v>
                </c:pt>
                <c:pt idx="113">
                  <c:v>9.41</c:v>
                </c:pt>
                <c:pt idx="114">
                  <c:v>6.9139999999999997</c:v>
                </c:pt>
                <c:pt idx="115">
                  <c:v>5.4619999999999997</c:v>
                </c:pt>
                <c:pt idx="116">
                  <c:v>4.4279999999999999</c:v>
                </c:pt>
                <c:pt idx="117">
                  <c:v>3.4590000000000001</c:v>
                </c:pt>
                <c:pt idx="118">
                  <c:v>2.9830000000000001</c:v>
                </c:pt>
                <c:pt idx="119">
                  <c:v>2.6640000000000001</c:v>
                </c:pt>
                <c:pt idx="120">
                  <c:v>2.5030000000000001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FULLDATA!$E$1</c15:sqref>
                        </c15:formulaRef>
                      </c:ext>
                    </c:extLst>
                    <c:strCache>
                      <c:ptCount val="1"/>
                      <c:pt idx="0">
                        <c:v>IndoorTemperature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0989-4935-A731-ED1CE1F122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65373280"/>
        <c:axId val="1350075936"/>
      </c:lineChart>
      <c:catAx>
        <c:axId val="116537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low"/>
        <c:crossAx val="1350075936"/>
        <c:crosses val="autoZero"/>
        <c:auto val="1"/>
        <c:lblAlgn val="ctr"/>
        <c:lblOffset val="100"/>
        <c:noMultiLvlLbl val="0"/>
      </c:catAx>
      <c:valAx>
        <c:axId val="1350075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5373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010102579072892E-2"/>
          <c:y val="1.5348539803887225E-2"/>
          <c:w val="0.94099015957881471"/>
          <c:h val="0.90194779362127409"/>
        </c:manualLayout>
      </c:layout>
      <c:lineChart>
        <c:grouping val="standard"/>
        <c:varyColors val="0"/>
        <c:ser>
          <c:idx val="0"/>
          <c:order val="0"/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FULLDATA!$B$2:$B$122</c:f>
              <c:numCache>
                <c:formatCode>General</c:formatCode>
                <c:ptCount val="121"/>
                <c:pt idx="0">
                  <c:v>1.371</c:v>
                </c:pt>
                <c:pt idx="1">
                  <c:v>0.90700000000000003</c:v>
                </c:pt>
                <c:pt idx="2">
                  <c:v>1.2350000000000001</c:v>
                </c:pt>
                <c:pt idx="3">
                  <c:v>0.96199999999999997</c:v>
                </c:pt>
                <c:pt idx="4">
                  <c:v>1.3979999999999999</c:v>
                </c:pt>
                <c:pt idx="5">
                  <c:v>1.724</c:v>
                </c:pt>
                <c:pt idx="6">
                  <c:v>2.1819999999999999</c:v>
                </c:pt>
                <c:pt idx="7">
                  <c:v>2.7970000000000002</c:v>
                </c:pt>
                <c:pt idx="8">
                  <c:v>3.3540000000000001</c:v>
                </c:pt>
                <c:pt idx="9">
                  <c:v>5.1790000000000003</c:v>
                </c:pt>
                <c:pt idx="10">
                  <c:v>5.77</c:v>
                </c:pt>
                <c:pt idx="11">
                  <c:v>6.5090000000000003</c:v>
                </c:pt>
                <c:pt idx="12">
                  <c:v>6.5350000000000001</c:v>
                </c:pt>
                <c:pt idx="13">
                  <c:v>9.2870000000000008</c:v>
                </c:pt>
                <c:pt idx="14">
                  <c:v>8.07</c:v>
                </c:pt>
                <c:pt idx="15">
                  <c:v>8.1950000000000003</c:v>
                </c:pt>
                <c:pt idx="16">
                  <c:v>6.1790000000000003</c:v>
                </c:pt>
                <c:pt idx="17">
                  <c:v>3.8010000000000002</c:v>
                </c:pt>
                <c:pt idx="18">
                  <c:v>2.93</c:v>
                </c:pt>
                <c:pt idx="19">
                  <c:v>2.5569999999999999</c:v>
                </c:pt>
                <c:pt idx="20">
                  <c:v>1.7509999999999999</c:v>
                </c:pt>
                <c:pt idx="21">
                  <c:v>1.5880000000000001</c:v>
                </c:pt>
                <c:pt idx="22">
                  <c:v>1.18</c:v>
                </c:pt>
                <c:pt idx="23">
                  <c:v>0.85199999999999998</c:v>
                </c:pt>
                <c:pt idx="24">
                  <c:v>-0.11600000000000001</c:v>
                </c:pt>
                <c:pt idx="25">
                  <c:v>-0.53500000000000003</c:v>
                </c:pt>
                <c:pt idx="26">
                  <c:v>-0.311</c:v>
                </c:pt>
                <c:pt idx="27">
                  <c:v>-8.7999999999999995E-2</c:v>
                </c:pt>
                <c:pt idx="28">
                  <c:v>-0.59099999999999997</c:v>
                </c:pt>
                <c:pt idx="29">
                  <c:v>-0.33900000000000002</c:v>
                </c:pt>
                <c:pt idx="30">
                  <c:v>1.5880000000000001</c:v>
                </c:pt>
                <c:pt idx="31">
                  <c:v>4.4279999999999999</c:v>
                </c:pt>
                <c:pt idx="32">
                  <c:v>4.8179999999999996</c:v>
                </c:pt>
                <c:pt idx="33">
                  <c:v>8.6929999999999996</c:v>
                </c:pt>
                <c:pt idx="34">
                  <c:v>7.0659999999999998</c:v>
                </c:pt>
                <c:pt idx="35">
                  <c:v>-1.3839999999999999</c:v>
                </c:pt>
                <c:pt idx="36">
                  <c:v>-1.8420000000000001</c:v>
                </c:pt>
                <c:pt idx="37">
                  <c:v>-1.8140000000000001</c:v>
                </c:pt>
                <c:pt idx="38">
                  <c:v>-1.8420000000000001</c:v>
                </c:pt>
                <c:pt idx="39">
                  <c:v>5.3849999999999998</c:v>
                </c:pt>
                <c:pt idx="40">
                  <c:v>4.4800000000000004</c:v>
                </c:pt>
                <c:pt idx="41">
                  <c:v>4.2460000000000004</c:v>
                </c:pt>
                <c:pt idx="42">
                  <c:v>3.089</c:v>
                </c:pt>
                <c:pt idx="43">
                  <c:v>2.77</c:v>
                </c:pt>
                <c:pt idx="44">
                  <c:v>2.5030000000000001</c:v>
                </c:pt>
                <c:pt idx="45">
                  <c:v>2.37</c:v>
                </c:pt>
                <c:pt idx="46">
                  <c:v>2.3959999999999999</c:v>
                </c:pt>
                <c:pt idx="47">
                  <c:v>2.343</c:v>
                </c:pt>
                <c:pt idx="48">
                  <c:v>2.37</c:v>
                </c:pt>
                <c:pt idx="49">
                  <c:v>2.5569999999999999</c:v>
                </c:pt>
                <c:pt idx="50">
                  <c:v>2.7440000000000002</c:v>
                </c:pt>
                <c:pt idx="51">
                  <c:v>2.77</c:v>
                </c:pt>
                <c:pt idx="52">
                  <c:v>2.7970000000000002</c:v>
                </c:pt>
                <c:pt idx="53">
                  <c:v>3.3540000000000001</c:v>
                </c:pt>
                <c:pt idx="54">
                  <c:v>3.4849999999999999</c:v>
                </c:pt>
                <c:pt idx="55">
                  <c:v>3.6960000000000002</c:v>
                </c:pt>
                <c:pt idx="56">
                  <c:v>4.0369999999999999</c:v>
                </c:pt>
                <c:pt idx="57">
                  <c:v>3.9319999999999999</c:v>
                </c:pt>
                <c:pt idx="58">
                  <c:v>3.9580000000000002</c:v>
                </c:pt>
                <c:pt idx="59">
                  <c:v>4.3760000000000003</c:v>
                </c:pt>
                <c:pt idx="60">
                  <c:v>4.8179999999999996</c:v>
                </c:pt>
                <c:pt idx="61">
                  <c:v>5.1790000000000003</c:v>
                </c:pt>
                <c:pt idx="62">
                  <c:v>4.74</c:v>
                </c:pt>
                <c:pt idx="63">
                  <c:v>5.05</c:v>
                </c:pt>
                <c:pt idx="64">
                  <c:v>4.4539999999999997</c:v>
                </c:pt>
                <c:pt idx="65">
                  <c:v>3.7490000000000001</c:v>
                </c:pt>
                <c:pt idx="66">
                  <c:v>3.6429999999999998</c:v>
                </c:pt>
                <c:pt idx="67">
                  <c:v>3.3540000000000001</c:v>
                </c:pt>
                <c:pt idx="68">
                  <c:v>3.1160000000000001</c:v>
                </c:pt>
                <c:pt idx="69">
                  <c:v>2.7440000000000002</c:v>
                </c:pt>
                <c:pt idx="70">
                  <c:v>2.4500000000000002</c:v>
                </c:pt>
                <c:pt idx="71">
                  <c:v>2.423</c:v>
                </c:pt>
                <c:pt idx="72">
                  <c:v>2.3159999999999998</c:v>
                </c:pt>
                <c:pt idx="73">
                  <c:v>2.5569999999999999</c:v>
                </c:pt>
                <c:pt idx="74">
                  <c:v>2.3959999999999999</c:v>
                </c:pt>
                <c:pt idx="75">
                  <c:v>1.5609999999999999</c:v>
                </c:pt>
                <c:pt idx="76">
                  <c:v>1.425</c:v>
                </c:pt>
                <c:pt idx="77">
                  <c:v>2.2090000000000001</c:v>
                </c:pt>
                <c:pt idx="78">
                  <c:v>6.7119999999999997</c:v>
                </c:pt>
                <c:pt idx="79">
                  <c:v>11.952999999999999</c:v>
                </c:pt>
                <c:pt idx="80">
                  <c:v>14.098000000000001</c:v>
                </c:pt>
                <c:pt idx="81">
                  <c:v>15.294</c:v>
                </c:pt>
                <c:pt idx="82">
                  <c:v>16.177</c:v>
                </c:pt>
                <c:pt idx="83">
                  <c:v>15.747999999999999</c:v>
                </c:pt>
                <c:pt idx="84">
                  <c:v>9.8789999999999996</c:v>
                </c:pt>
                <c:pt idx="85">
                  <c:v>11.467000000000001</c:v>
                </c:pt>
                <c:pt idx="86">
                  <c:v>9.7799999999999994</c:v>
                </c:pt>
                <c:pt idx="87">
                  <c:v>9.952</c:v>
                </c:pt>
                <c:pt idx="88">
                  <c:v>11.613</c:v>
                </c:pt>
                <c:pt idx="89">
                  <c:v>6.585</c:v>
                </c:pt>
                <c:pt idx="90">
                  <c:v>7.4189999999999996</c:v>
                </c:pt>
                <c:pt idx="91">
                  <c:v>5.4880000000000004</c:v>
                </c:pt>
                <c:pt idx="92">
                  <c:v>4.3760000000000003</c:v>
                </c:pt>
                <c:pt idx="93">
                  <c:v>2.5569999999999999</c:v>
                </c:pt>
                <c:pt idx="94">
                  <c:v>3.1949999999999998</c:v>
                </c:pt>
                <c:pt idx="95">
                  <c:v>2.4500000000000002</c:v>
                </c:pt>
                <c:pt idx="96">
                  <c:v>1.2889999999999999</c:v>
                </c:pt>
                <c:pt idx="97">
                  <c:v>1.643</c:v>
                </c:pt>
                <c:pt idx="98">
                  <c:v>0.90700000000000003</c:v>
                </c:pt>
                <c:pt idx="99">
                  <c:v>0.246</c:v>
                </c:pt>
                <c:pt idx="100">
                  <c:v>0.93400000000000005</c:v>
                </c:pt>
                <c:pt idx="101">
                  <c:v>2.69</c:v>
                </c:pt>
                <c:pt idx="102">
                  <c:v>4.6619999999999999</c:v>
                </c:pt>
                <c:pt idx="103">
                  <c:v>4.9470000000000001</c:v>
                </c:pt>
                <c:pt idx="104">
                  <c:v>11.904</c:v>
                </c:pt>
                <c:pt idx="105">
                  <c:v>9.1140000000000008</c:v>
                </c:pt>
                <c:pt idx="106">
                  <c:v>6.6609999999999996</c:v>
                </c:pt>
                <c:pt idx="107">
                  <c:v>7.77</c:v>
                </c:pt>
                <c:pt idx="108">
                  <c:v>8.02</c:v>
                </c:pt>
                <c:pt idx="109">
                  <c:v>8.891</c:v>
                </c:pt>
                <c:pt idx="110">
                  <c:v>10.124000000000001</c:v>
                </c:pt>
                <c:pt idx="111">
                  <c:v>8.99</c:v>
                </c:pt>
                <c:pt idx="112">
                  <c:v>7.4690000000000003</c:v>
                </c:pt>
                <c:pt idx="113">
                  <c:v>6.5090000000000003</c:v>
                </c:pt>
                <c:pt idx="114">
                  <c:v>4.6360000000000001</c:v>
                </c:pt>
                <c:pt idx="115">
                  <c:v>4.3760000000000003</c:v>
                </c:pt>
                <c:pt idx="116">
                  <c:v>3.9849999999999999</c:v>
                </c:pt>
                <c:pt idx="117">
                  <c:v>3.3540000000000001</c:v>
                </c:pt>
                <c:pt idx="118">
                  <c:v>3.3010000000000002</c:v>
                </c:pt>
                <c:pt idx="119">
                  <c:v>2.5840000000000001</c:v>
                </c:pt>
                <c:pt idx="120">
                  <c:v>2.5299999999999998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FULLDATA!$B$1</c15:sqref>
                        </c15:formulaRef>
                      </c:ext>
                    </c:extLst>
                    <c:strCache>
                      <c:ptCount val="1"/>
                      <c:pt idx="0">
                        <c:v>OutdoorTemperature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0989-4935-A731-ED1CE1F12213}"/>
            </c:ext>
          </c:extLst>
        </c:ser>
        <c:ser>
          <c:idx val="1"/>
          <c:order val="1"/>
          <c:spPr>
            <a:ln w="22225" cap="rnd">
              <a:solidFill>
                <a:srgbClr val="45134D"/>
              </a:solidFill>
              <a:round/>
            </a:ln>
            <a:effectLst/>
          </c:spPr>
          <c:marker>
            <c:symbol val="none"/>
          </c:marker>
          <c:val>
            <c:numRef>
              <c:f>FULLDATA!$E$2:$E$122</c:f>
              <c:numCache>
                <c:formatCode>General</c:formatCode>
                <c:ptCount val="121"/>
                <c:pt idx="0">
                  <c:v>1.3979999999999999</c:v>
                </c:pt>
                <c:pt idx="1">
                  <c:v>0.93400000000000005</c:v>
                </c:pt>
                <c:pt idx="2">
                  <c:v>1.071</c:v>
                </c:pt>
                <c:pt idx="3">
                  <c:v>1.0169999999999999</c:v>
                </c:pt>
                <c:pt idx="4">
                  <c:v>1.1259999999999999</c:v>
                </c:pt>
                <c:pt idx="5">
                  <c:v>1.425</c:v>
                </c:pt>
                <c:pt idx="6">
                  <c:v>1.859</c:v>
                </c:pt>
                <c:pt idx="7">
                  <c:v>2.77</c:v>
                </c:pt>
                <c:pt idx="8">
                  <c:v>3.3010000000000002</c:v>
                </c:pt>
                <c:pt idx="9">
                  <c:v>5.024</c:v>
                </c:pt>
                <c:pt idx="10">
                  <c:v>8.7919999999999998</c:v>
                </c:pt>
                <c:pt idx="11">
                  <c:v>9.0890000000000004</c:v>
                </c:pt>
                <c:pt idx="12">
                  <c:v>8.9160000000000004</c:v>
                </c:pt>
                <c:pt idx="13">
                  <c:v>10.295999999999999</c:v>
                </c:pt>
                <c:pt idx="14">
                  <c:v>12.823</c:v>
                </c:pt>
                <c:pt idx="15">
                  <c:v>14.05</c:v>
                </c:pt>
                <c:pt idx="16">
                  <c:v>12.606</c:v>
                </c:pt>
                <c:pt idx="17">
                  <c:v>8.6679999999999993</c:v>
                </c:pt>
                <c:pt idx="18">
                  <c:v>4.9470000000000001</c:v>
                </c:pt>
                <c:pt idx="19">
                  <c:v>3.274</c:v>
                </c:pt>
                <c:pt idx="20">
                  <c:v>1.859</c:v>
                </c:pt>
                <c:pt idx="21">
                  <c:v>1.2350000000000001</c:v>
                </c:pt>
                <c:pt idx="22">
                  <c:v>0.63200000000000001</c:v>
                </c:pt>
                <c:pt idx="23">
                  <c:v>0.218</c:v>
                </c:pt>
                <c:pt idx="24">
                  <c:v>-0.50700000000000001</c:v>
                </c:pt>
                <c:pt idx="25">
                  <c:v>-0.95799999999999996</c:v>
                </c:pt>
                <c:pt idx="26">
                  <c:v>-1.0149999999999999</c:v>
                </c:pt>
                <c:pt idx="27">
                  <c:v>-1.1850000000000001</c:v>
                </c:pt>
                <c:pt idx="28">
                  <c:v>-1.157</c:v>
                </c:pt>
                <c:pt idx="29">
                  <c:v>-0.93</c:v>
                </c:pt>
                <c:pt idx="30">
                  <c:v>1.643</c:v>
                </c:pt>
                <c:pt idx="31">
                  <c:v>6.8129999999999997</c:v>
                </c:pt>
                <c:pt idx="32">
                  <c:v>8.4440000000000008</c:v>
                </c:pt>
                <c:pt idx="33">
                  <c:v>12.63</c:v>
                </c:pt>
                <c:pt idx="34">
                  <c:v>13.425000000000001</c:v>
                </c:pt>
                <c:pt idx="35">
                  <c:v>8.8170000000000002</c:v>
                </c:pt>
                <c:pt idx="36">
                  <c:v>5.5389999999999997</c:v>
                </c:pt>
                <c:pt idx="37">
                  <c:v>5.36</c:v>
                </c:pt>
                <c:pt idx="38">
                  <c:v>5.0759999999999996</c:v>
                </c:pt>
                <c:pt idx="39">
                  <c:v>8.8170000000000002</c:v>
                </c:pt>
                <c:pt idx="40">
                  <c:v>9.2379999999999995</c:v>
                </c:pt>
                <c:pt idx="41">
                  <c:v>7.3929999999999998</c:v>
                </c:pt>
                <c:pt idx="42">
                  <c:v>4.8440000000000003</c:v>
                </c:pt>
                <c:pt idx="43">
                  <c:v>5.9489999999999998</c:v>
                </c:pt>
                <c:pt idx="44">
                  <c:v>9.9030000000000005</c:v>
                </c:pt>
                <c:pt idx="45">
                  <c:v>9.4350000000000005</c:v>
                </c:pt>
                <c:pt idx="46">
                  <c:v>9.0640000000000001</c:v>
                </c:pt>
                <c:pt idx="47">
                  <c:v>7.0659999999999998</c:v>
                </c:pt>
                <c:pt idx="48">
                  <c:v>5.1790000000000003</c:v>
                </c:pt>
                <c:pt idx="49">
                  <c:v>4.9210000000000003</c:v>
                </c:pt>
                <c:pt idx="50">
                  <c:v>4.766</c:v>
                </c:pt>
                <c:pt idx="51">
                  <c:v>4.8689999999999998</c:v>
                </c:pt>
                <c:pt idx="52">
                  <c:v>4.5579999999999998</c:v>
                </c:pt>
                <c:pt idx="53">
                  <c:v>4.5579999999999998</c:v>
                </c:pt>
                <c:pt idx="54">
                  <c:v>4.8689999999999998</c:v>
                </c:pt>
                <c:pt idx="55">
                  <c:v>5.4109999999999996</c:v>
                </c:pt>
                <c:pt idx="56">
                  <c:v>5.6929999999999996</c:v>
                </c:pt>
                <c:pt idx="57">
                  <c:v>6.077</c:v>
                </c:pt>
                <c:pt idx="58">
                  <c:v>6.2549999999999999</c:v>
                </c:pt>
                <c:pt idx="59">
                  <c:v>6.2809999999999997</c:v>
                </c:pt>
                <c:pt idx="60">
                  <c:v>7.4690000000000003</c:v>
                </c:pt>
                <c:pt idx="61">
                  <c:v>9.0150000000000006</c:v>
                </c:pt>
                <c:pt idx="62">
                  <c:v>7.3179999999999996</c:v>
                </c:pt>
                <c:pt idx="63">
                  <c:v>7.6950000000000003</c:v>
                </c:pt>
                <c:pt idx="64">
                  <c:v>6.8890000000000002</c:v>
                </c:pt>
                <c:pt idx="65">
                  <c:v>5.8979999999999997</c:v>
                </c:pt>
                <c:pt idx="66">
                  <c:v>4.8440000000000003</c:v>
                </c:pt>
                <c:pt idx="67">
                  <c:v>13.593999999999999</c:v>
                </c:pt>
                <c:pt idx="68">
                  <c:v>14.361000000000001</c:v>
                </c:pt>
                <c:pt idx="69">
                  <c:v>9.3119999999999994</c:v>
                </c:pt>
                <c:pt idx="70">
                  <c:v>6.9139999999999997</c:v>
                </c:pt>
                <c:pt idx="71">
                  <c:v>6.0259999999999998</c:v>
                </c:pt>
                <c:pt idx="72">
                  <c:v>5.5140000000000002</c:v>
                </c:pt>
                <c:pt idx="73">
                  <c:v>5.05</c:v>
                </c:pt>
                <c:pt idx="74">
                  <c:v>4.5839999999999996</c:v>
                </c:pt>
                <c:pt idx="75">
                  <c:v>4.22</c:v>
                </c:pt>
                <c:pt idx="76">
                  <c:v>4.1150000000000002</c:v>
                </c:pt>
                <c:pt idx="77">
                  <c:v>5.3339999999999996</c:v>
                </c:pt>
                <c:pt idx="78">
                  <c:v>10.1</c:v>
                </c:pt>
                <c:pt idx="79">
                  <c:v>14.648999999999999</c:v>
                </c:pt>
                <c:pt idx="80">
                  <c:v>15.342000000000001</c:v>
                </c:pt>
                <c:pt idx="81">
                  <c:v>17.795999999999999</c:v>
                </c:pt>
                <c:pt idx="82">
                  <c:v>21.103000000000002</c:v>
                </c:pt>
                <c:pt idx="83">
                  <c:v>24.315000000000001</c:v>
                </c:pt>
                <c:pt idx="84">
                  <c:v>26.744</c:v>
                </c:pt>
                <c:pt idx="85">
                  <c:v>25.744</c:v>
                </c:pt>
                <c:pt idx="86">
                  <c:v>24.195</c:v>
                </c:pt>
                <c:pt idx="87">
                  <c:v>23.327999999999999</c:v>
                </c:pt>
                <c:pt idx="88">
                  <c:v>20.245999999999999</c:v>
                </c:pt>
                <c:pt idx="89">
                  <c:v>14.601000000000001</c:v>
                </c:pt>
                <c:pt idx="90">
                  <c:v>8.6679999999999993</c:v>
                </c:pt>
                <c:pt idx="91">
                  <c:v>5.7960000000000003</c:v>
                </c:pt>
                <c:pt idx="92">
                  <c:v>3.8540000000000001</c:v>
                </c:pt>
                <c:pt idx="93">
                  <c:v>2.2890000000000001</c:v>
                </c:pt>
                <c:pt idx="94">
                  <c:v>1.5069999999999999</c:v>
                </c:pt>
                <c:pt idx="95">
                  <c:v>1.0169999999999999</c:v>
                </c:pt>
                <c:pt idx="96">
                  <c:v>0.495</c:v>
                </c:pt>
                <c:pt idx="97">
                  <c:v>0.32900000000000001</c:v>
                </c:pt>
                <c:pt idx="98">
                  <c:v>-0.06</c:v>
                </c:pt>
                <c:pt idx="99">
                  <c:v>-0.39500000000000002</c:v>
                </c:pt>
                <c:pt idx="100">
                  <c:v>-0.42299999999999999</c:v>
                </c:pt>
                <c:pt idx="101">
                  <c:v>0.46700000000000003</c:v>
                </c:pt>
                <c:pt idx="102">
                  <c:v>3.3010000000000002</c:v>
                </c:pt>
                <c:pt idx="103">
                  <c:v>5.2569999999999997</c:v>
                </c:pt>
                <c:pt idx="104">
                  <c:v>7.72</c:v>
                </c:pt>
                <c:pt idx="105">
                  <c:v>11.637</c:v>
                </c:pt>
                <c:pt idx="106">
                  <c:v>11.077999999999999</c:v>
                </c:pt>
                <c:pt idx="107">
                  <c:v>10.98</c:v>
                </c:pt>
                <c:pt idx="108">
                  <c:v>11.321</c:v>
                </c:pt>
                <c:pt idx="109">
                  <c:v>13.257</c:v>
                </c:pt>
                <c:pt idx="110">
                  <c:v>16.986999999999998</c:v>
                </c:pt>
                <c:pt idx="111">
                  <c:v>15.891</c:v>
                </c:pt>
                <c:pt idx="112">
                  <c:v>12.170999999999999</c:v>
                </c:pt>
                <c:pt idx="113">
                  <c:v>9.41</c:v>
                </c:pt>
                <c:pt idx="114">
                  <c:v>6.9139999999999997</c:v>
                </c:pt>
                <c:pt idx="115">
                  <c:v>5.4619999999999997</c:v>
                </c:pt>
                <c:pt idx="116">
                  <c:v>4.4279999999999999</c:v>
                </c:pt>
                <c:pt idx="117">
                  <c:v>3.4590000000000001</c:v>
                </c:pt>
                <c:pt idx="118">
                  <c:v>2.9830000000000001</c:v>
                </c:pt>
                <c:pt idx="119">
                  <c:v>2.6640000000000001</c:v>
                </c:pt>
                <c:pt idx="120">
                  <c:v>2.5030000000000001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FULLDATA!$E$1</c15:sqref>
                        </c15:formulaRef>
                      </c:ext>
                    </c:extLst>
                    <c:strCache>
                      <c:ptCount val="1"/>
                      <c:pt idx="0">
                        <c:v>IndoorTemperature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0989-4935-A731-ED1CE1F122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65373280"/>
        <c:axId val="1350075936"/>
      </c:lineChart>
      <c:catAx>
        <c:axId val="116537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low"/>
        <c:crossAx val="1350075936"/>
        <c:crosses val="autoZero"/>
        <c:auto val="1"/>
        <c:lblAlgn val="ctr"/>
        <c:lblOffset val="100"/>
        <c:noMultiLvlLbl val="0"/>
      </c:catAx>
      <c:valAx>
        <c:axId val="1350075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5373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010102579072892E-2"/>
          <c:y val="1.5348539803887225E-2"/>
          <c:w val="0.94099015957881471"/>
          <c:h val="0.90194779362127409"/>
        </c:manualLayout>
      </c:layout>
      <c:lineChart>
        <c:grouping val="standard"/>
        <c:varyColors val="0"/>
        <c:ser>
          <c:idx val="0"/>
          <c:order val="0"/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FULLDATA!$B$2:$B$122</c:f>
              <c:numCache>
                <c:formatCode>General</c:formatCode>
                <c:ptCount val="121"/>
                <c:pt idx="0">
                  <c:v>1.371</c:v>
                </c:pt>
                <c:pt idx="1">
                  <c:v>0.90700000000000003</c:v>
                </c:pt>
                <c:pt idx="2">
                  <c:v>1.2350000000000001</c:v>
                </c:pt>
                <c:pt idx="3">
                  <c:v>0.96199999999999997</c:v>
                </c:pt>
                <c:pt idx="4">
                  <c:v>1.3979999999999999</c:v>
                </c:pt>
                <c:pt idx="5">
                  <c:v>1.724</c:v>
                </c:pt>
                <c:pt idx="6">
                  <c:v>2.1819999999999999</c:v>
                </c:pt>
                <c:pt idx="7">
                  <c:v>2.7970000000000002</c:v>
                </c:pt>
                <c:pt idx="8">
                  <c:v>3.3540000000000001</c:v>
                </c:pt>
                <c:pt idx="9">
                  <c:v>5.1790000000000003</c:v>
                </c:pt>
                <c:pt idx="10">
                  <c:v>5.77</c:v>
                </c:pt>
                <c:pt idx="11">
                  <c:v>6.5090000000000003</c:v>
                </c:pt>
                <c:pt idx="12">
                  <c:v>6.5350000000000001</c:v>
                </c:pt>
                <c:pt idx="13">
                  <c:v>9.2870000000000008</c:v>
                </c:pt>
                <c:pt idx="14">
                  <c:v>8.07</c:v>
                </c:pt>
                <c:pt idx="15">
                  <c:v>8.1950000000000003</c:v>
                </c:pt>
                <c:pt idx="16">
                  <c:v>6.1790000000000003</c:v>
                </c:pt>
                <c:pt idx="17">
                  <c:v>3.8010000000000002</c:v>
                </c:pt>
                <c:pt idx="18">
                  <c:v>2.93</c:v>
                </c:pt>
                <c:pt idx="19">
                  <c:v>2.5569999999999999</c:v>
                </c:pt>
                <c:pt idx="20">
                  <c:v>1.7509999999999999</c:v>
                </c:pt>
                <c:pt idx="21">
                  <c:v>1.5880000000000001</c:v>
                </c:pt>
                <c:pt idx="22">
                  <c:v>1.18</c:v>
                </c:pt>
                <c:pt idx="23">
                  <c:v>0.85199999999999998</c:v>
                </c:pt>
                <c:pt idx="24">
                  <c:v>-0.11600000000000001</c:v>
                </c:pt>
                <c:pt idx="25">
                  <c:v>-0.53500000000000003</c:v>
                </c:pt>
                <c:pt idx="26">
                  <c:v>-0.311</c:v>
                </c:pt>
                <c:pt idx="27">
                  <c:v>-8.7999999999999995E-2</c:v>
                </c:pt>
                <c:pt idx="28">
                  <c:v>-0.59099999999999997</c:v>
                </c:pt>
                <c:pt idx="29">
                  <c:v>-0.33900000000000002</c:v>
                </c:pt>
                <c:pt idx="30">
                  <c:v>1.5880000000000001</c:v>
                </c:pt>
                <c:pt idx="31">
                  <c:v>4.4279999999999999</c:v>
                </c:pt>
                <c:pt idx="32">
                  <c:v>4.8179999999999996</c:v>
                </c:pt>
                <c:pt idx="33">
                  <c:v>8.6929999999999996</c:v>
                </c:pt>
                <c:pt idx="34">
                  <c:v>7.0659999999999998</c:v>
                </c:pt>
                <c:pt idx="35">
                  <c:v>-1.3839999999999999</c:v>
                </c:pt>
                <c:pt idx="36">
                  <c:v>-1.8420000000000001</c:v>
                </c:pt>
                <c:pt idx="37">
                  <c:v>-1.8140000000000001</c:v>
                </c:pt>
                <c:pt idx="38">
                  <c:v>-1.8420000000000001</c:v>
                </c:pt>
                <c:pt idx="39">
                  <c:v>5.3849999999999998</c:v>
                </c:pt>
                <c:pt idx="40">
                  <c:v>4.4800000000000004</c:v>
                </c:pt>
                <c:pt idx="41">
                  <c:v>4.2460000000000004</c:v>
                </c:pt>
                <c:pt idx="42">
                  <c:v>3.089</c:v>
                </c:pt>
                <c:pt idx="43">
                  <c:v>2.77</c:v>
                </c:pt>
                <c:pt idx="44">
                  <c:v>2.5030000000000001</c:v>
                </c:pt>
                <c:pt idx="45">
                  <c:v>2.37</c:v>
                </c:pt>
                <c:pt idx="46">
                  <c:v>2.3959999999999999</c:v>
                </c:pt>
                <c:pt idx="47">
                  <c:v>2.343</c:v>
                </c:pt>
                <c:pt idx="48">
                  <c:v>2.37</c:v>
                </c:pt>
                <c:pt idx="49">
                  <c:v>2.5569999999999999</c:v>
                </c:pt>
                <c:pt idx="50">
                  <c:v>2.7440000000000002</c:v>
                </c:pt>
                <c:pt idx="51">
                  <c:v>2.77</c:v>
                </c:pt>
                <c:pt idx="52">
                  <c:v>2.7970000000000002</c:v>
                </c:pt>
                <c:pt idx="53">
                  <c:v>3.3540000000000001</c:v>
                </c:pt>
                <c:pt idx="54">
                  <c:v>3.4849999999999999</c:v>
                </c:pt>
                <c:pt idx="55">
                  <c:v>3.6960000000000002</c:v>
                </c:pt>
                <c:pt idx="56">
                  <c:v>4.0369999999999999</c:v>
                </c:pt>
                <c:pt idx="57">
                  <c:v>3.9319999999999999</c:v>
                </c:pt>
                <c:pt idx="58">
                  <c:v>3.9580000000000002</c:v>
                </c:pt>
                <c:pt idx="59">
                  <c:v>4.3760000000000003</c:v>
                </c:pt>
                <c:pt idx="60">
                  <c:v>4.8179999999999996</c:v>
                </c:pt>
                <c:pt idx="61">
                  <c:v>5.1790000000000003</c:v>
                </c:pt>
                <c:pt idx="62">
                  <c:v>4.74</c:v>
                </c:pt>
                <c:pt idx="63">
                  <c:v>5.05</c:v>
                </c:pt>
                <c:pt idx="64">
                  <c:v>4.4539999999999997</c:v>
                </c:pt>
                <c:pt idx="65">
                  <c:v>3.7490000000000001</c:v>
                </c:pt>
                <c:pt idx="66">
                  <c:v>3.6429999999999998</c:v>
                </c:pt>
                <c:pt idx="67">
                  <c:v>3.3540000000000001</c:v>
                </c:pt>
                <c:pt idx="68">
                  <c:v>3.1160000000000001</c:v>
                </c:pt>
                <c:pt idx="69">
                  <c:v>2.7440000000000002</c:v>
                </c:pt>
                <c:pt idx="70">
                  <c:v>2.4500000000000002</c:v>
                </c:pt>
                <c:pt idx="71">
                  <c:v>2.423</c:v>
                </c:pt>
                <c:pt idx="72">
                  <c:v>2.3159999999999998</c:v>
                </c:pt>
                <c:pt idx="73">
                  <c:v>2.5569999999999999</c:v>
                </c:pt>
                <c:pt idx="74">
                  <c:v>2.3959999999999999</c:v>
                </c:pt>
                <c:pt idx="75">
                  <c:v>1.5609999999999999</c:v>
                </c:pt>
                <c:pt idx="76">
                  <c:v>1.425</c:v>
                </c:pt>
                <c:pt idx="77">
                  <c:v>2.2090000000000001</c:v>
                </c:pt>
                <c:pt idx="78">
                  <c:v>6.7119999999999997</c:v>
                </c:pt>
                <c:pt idx="79">
                  <c:v>11.952999999999999</c:v>
                </c:pt>
                <c:pt idx="80">
                  <c:v>14.098000000000001</c:v>
                </c:pt>
                <c:pt idx="81">
                  <c:v>15.294</c:v>
                </c:pt>
                <c:pt idx="82">
                  <c:v>16.177</c:v>
                </c:pt>
                <c:pt idx="83">
                  <c:v>15.747999999999999</c:v>
                </c:pt>
                <c:pt idx="84">
                  <c:v>9.8789999999999996</c:v>
                </c:pt>
                <c:pt idx="85">
                  <c:v>11.467000000000001</c:v>
                </c:pt>
                <c:pt idx="86">
                  <c:v>9.7799999999999994</c:v>
                </c:pt>
                <c:pt idx="87">
                  <c:v>9.952</c:v>
                </c:pt>
                <c:pt idx="88">
                  <c:v>11.613</c:v>
                </c:pt>
                <c:pt idx="89">
                  <c:v>6.585</c:v>
                </c:pt>
                <c:pt idx="90">
                  <c:v>7.4189999999999996</c:v>
                </c:pt>
                <c:pt idx="91">
                  <c:v>5.4880000000000004</c:v>
                </c:pt>
                <c:pt idx="92">
                  <c:v>4.3760000000000003</c:v>
                </c:pt>
                <c:pt idx="93">
                  <c:v>2.5569999999999999</c:v>
                </c:pt>
                <c:pt idx="94">
                  <c:v>3.1949999999999998</c:v>
                </c:pt>
                <c:pt idx="95">
                  <c:v>2.4500000000000002</c:v>
                </c:pt>
                <c:pt idx="96">
                  <c:v>1.2889999999999999</c:v>
                </c:pt>
                <c:pt idx="97">
                  <c:v>1.643</c:v>
                </c:pt>
                <c:pt idx="98">
                  <c:v>0.90700000000000003</c:v>
                </c:pt>
                <c:pt idx="99">
                  <c:v>0.246</c:v>
                </c:pt>
                <c:pt idx="100">
                  <c:v>0.93400000000000005</c:v>
                </c:pt>
                <c:pt idx="101">
                  <c:v>2.69</c:v>
                </c:pt>
                <c:pt idx="102">
                  <c:v>4.6619999999999999</c:v>
                </c:pt>
                <c:pt idx="103">
                  <c:v>4.9470000000000001</c:v>
                </c:pt>
                <c:pt idx="104">
                  <c:v>11.904</c:v>
                </c:pt>
                <c:pt idx="105">
                  <c:v>9.1140000000000008</c:v>
                </c:pt>
                <c:pt idx="106">
                  <c:v>6.6609999999999996</c:v>
                </c:pt>
                <c:pt idx="107">
                  <c:v>7.77</c:v>
                </c:pt>
                <c:pt idx="108">
                  <c:v>8.02</c:v>
                </c:pt>
                <c:pt idx="109">
                  <c:v>8.891</c:v>
                </c:pt>
                <c:pt idx="110">
                  <c:v>10.124000000000001</c:v>
                </c:pt>
                <c:pt idx="111">
                  <c:v>8.99</c:v>
                </c:pt>
                <c:pt idx="112">
                  <c:v>7.4690000000000003</c:v>
                </c:pt>
                <c:pt idx="113">
                  <c:v>6.5090000000000003</c:v>
                </c:pt>
                <c:pt idx="114">
                  <c:v>4.6360000000000001</c:v>
                </c:pt>
                <c:pt idx="115">
                  <c:v>4.3760000000000003</c:v>
                </c:pt>
                <c:pt idx="116">
                  <c:v>3.9849999999999999</c:v>
                </c:pt>
                <c:pt idx="117">
                  <c:v>3.3540000000000001</c:v>
                </c:pt>
                <c:pt idx="118">
                  <c:v>3.3010000000000002</c:v>
                </c:pt>
                <c:pt idx="119">
                  <c:v>2.5840000000000001</c:v>
                </c:pt>
                <c:pt idx="120">
                  <c:v>2.5299999999999998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FULLDATA!$B$1</c15:sqref>
                        </c15:formulaRef>
                      </c:ext>
                    </c:extLst>
                    <c:strCache>
                      <c:ptCount val="1"/>
                      <c:pt idx="0">
                        <c:v>OutdoorTemperature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0989-4935-A731-ED1CE1F12213}"/>
            </c:ext>
          </c:extLst>
        </c:ser>
        <c:ser>
          <c:idx val="1"/>
          <c:order val="1"/>
          <c:spPr>
            <a:ln w="22225" cap="rnd">
              <a:solidFill>
                <a:srgbClr val="45134D"/>
              </a:solidFill>
              <a:round/>
            </a:ln>
            <a:effectLst/>
          </c:spPr>
          <c:marker>
            <c:symbol val="none"/>
          </c:marker>
          <c:val>
            <c:numRef>
              <c:f>FULLDATA!$E$2:$E$122</c:f>
              <c:numCache>
                <c:formatCode>General</c:formatCode>
                <c:ptCount val="121"/>
                <c:pt idx="0">
                  <c:v>1.3979999999999999</c:v>
                </c:pt>
                <c:pt idx="1">
                  <c:v>0.93400000000000005</c:v>
                </c:pt>
                <c:pt idx="2">
                  <c:v>1.071</c:v>
                </c:pt>
                <c:pt idx="3">
                  <c:v>1.0169999999999999</c:v>
                </c:pt>
                <c:pt idx="4">
                  <c:v>1.1259999999999999</c:v>
                </c:pt>
                <c:pt idx="5">
                  <c:v>1.425</c:v>
                </c:pt>
                <c:pt idx="6">
                  <c:v>1.859</c:v>
                </c:pt>
                <c:pt idx="7">
                  <c:v>2.77</c:v>
                </c:pt>
                <c:pt idx="8">
                  <c:v>3.3010000000000002</c:v>
                </c:pt>
                <c:pt idx="9">
                  <c:v>5.024</c:v>
                </c:pt>
                <c:pt idx="10">
                  <c:v>8.7919999999999998</c:v>
                </c:pt>
                <c:pt idx="11">
                  <c:v>9.0890000000000004</c:v>
                </c:pt>
                <c:pt idx="12">
                  <c:v>8.9160000000000004</c:v>
                </c:pt>
                <c:pt idx="13">
                  <c:v>10.295999999999999</c:v>
                </c:pt>
                <c:pt idx="14">
                  <c:v>12.823</c:v>
                </c:pt>
                <c:pt idx="15">
                  <c:v>14.05</c:v>
                </c:pt>
                <c:pt idx="16">
                  <c:v>12.606</c:v>
                </c:pt>
                <c:pt idx="17">
                  <c:v>8.6679999999999993</c:v>
                </c:pt>
                <c:pt idx="18">
                  <c:v>4.9470000000000001</c:v>
                </c:pt>
                <c:pt idx="19">
                  <c:v>3.274</c:v>
                </c:pt>
                <c:pt idx="20">
                  <c:v>1.859</c:v>
                </c:pt>
                <c:pt idx="21">
                  <c:v>1.2350000000000001</c:v>
                </c:pt>
                <c:pt idx="22">
                  <c:v>0.63200000000000001</c:v>
                </c:pt>
                <c:pt idx="23">
                  <c:v>0.218</c:v>
                </c:pt>
                <c:pt idx="24">
                  <c:v>-0.50700000000000001</c:v>
                </c:pt>
                <c:pt idx="25">
                  <c:v>-0.95799999999999996</c:v>
                </c:pt>
                <c:pt idx="26">
                  <c:v>-1.0149999999999999</c:v>
                </c:pt>
                <c:pt idx="27">
                  <c:v>-1.1850000000000001</c:v>
                </c:pt>
                <c:pt idx="28">
                  <c:v>-1.157</c:v>
                </c:pt>
                <c:pt idx="29">
                  <c:v>-0.93</c:v>
                </c:pt>
                <c:pt idx="30">
                  <c:v>1.643</c:v>
                </c:pt>
                <c:pt idx="31">
                  <c:v>6.8129999999999997</c:v>
                </c:pt>
                <c:pt idx="32">
                  <c:v>8.4440000000000008</c:v>
                </c:pt>
                <c:pt idx="33">
                  <c:v>12.63</c:v>
                </c:pt>
                <c:pt idx="34">
                  <c:v>13.425000000000001</c:v>
                </c:pt>
                <c:pt idx="35">
                  <c:v>8.8170000000000002</c:v>
                </c:pt>
                <c:pt idx="36">
                  <c:v>5.5389999999999997</c:v>
                </c:pt>
                <c:pt idx="37">
                  <c:v>5.36</c:v>
                </c:pt>
                <c:pt idx="38">
                  <c:v>5.0759999999999996</c:v>
                </c:pt>
                <c:pt idx="39">
                  <c:v>8.8170000000000002</c:v>
                </c:pt>
                <c:pt idx="40">
                  <c:v>9.2379999999999995</c:v>
                </c:pt>
                <c:pt idx="41">
                  <c:v>7.3929999999999998</c:v>
                </c:pt>
                <c:pt idx="42">
                  <c:v>4.8440000000000003</c:v>
                </c:pt>
                <c:pt idx="43">
                  <c:v>5.9489999999999998</c:v>
                </c:pt>
                <c:pt idx="44">
                  <c:v>9.9030000000000005</c:v>
                </c:pt>
                <c:pt idx="45">
                  <c:v>9.4350000000000005</c:v>
                </c:pt>
                <c:pt idx="46">
                  <c:v>9.0640000000000001</c:v>
                </c:pt>
                <c:pt idx="47">
                  <c:v>7.0659999999999998</c:v>
                </c:pt>
                <c:pt idx="48">
                  <c:v>5.1790000000000003</c:v>
                </c:pt>
                <c:pt idx="49">
                  <c:v>4.9210000000000003</c:v>
                </c:pt>
                <c:pt idx="50">
                  <c:v>4.766</c:v>
                </c:pt>
                <c:pt idx="51">
                  <c:v>4.8689999999999998</c:v>
                </c:pt>
                <c:pt idx="52">
                  <c:v>4.5579999999999998</c:v>
                </c:pt>
                <c:pt idx="53">
                  <c:v>4.5579999999999998</c:v>
                </c:pt>
                <c:pt idx="54">
                  <c:v>4.8689999999999998</c:v>
                </c:pt>
                <c:pt idx="55">
                  <c:v>5.4109999999999996</c:v>
                </c:pt>
                <c:pt idx="56">
                  <c:v>5.6929999999999996</c:v>
                </c:pt>
                <c:pt idx="57">
                  <c:v>6.077</c:v>
                </c:pt>
                <c:pt idx="58">
                  <c:v>6.2549999999999999</c:v>
                </c:pt>
                <c:pt idx="59">
                  <c:v>6.2809999999999997</c:v>
                </c:pt>
                <c:pt idx="60">
                  <c:v>7.4690000000000003</c:v>
                </c:pt>
                <c:pt idx="61">
                  <c:v>9.0150000000000006</c:v>
                </c:pt>
                <c:pt idx="62">
                  <c:v>7.3179999999999996</c:v>
                </c:pt>
                <c:pt idx="63">
                  <c:v>7.6950000000000003</c:v>
                </c:pt>
                <c:pt idx="64">
                  <c:v>6.8890000000000002</c:v>
                </c:pt>
                <c:pt idx="65">
                  <c:v>5.8979999999999997</c:v>
                </c:pt>
                <c:pt idx="66">
                  <c:v>4.8440000000000003</c:v>
                </c:pt>
                <c:pt idx="67">
                  <c:v>13.593999999999999</c:v>
                </c:pt>
                <c:pt idx="68">
                  <c:v>14.361000000000001</c:v>
                </c:pt>
                <c:pt idx="69">
                  <c:v>9.3119999999999994</c:v>
                </c:pt>
                <c:pt idx="70">
                  <c:v>6.9139999999999997</c:v>
                </c:pt>
                <c:pt idx="71">
                  <c:v>6.0259999999999998</c:v>
                </c:pt>
                <c:pt idx="72">
                  <c:v>5.5140000000000002</c:v>
                </c:pt>
                <c:pt idx="73">
                  <c:v>5.05</c:v>
                </c:pt>
                <c:pt idx="74">
                  <c:v>4.5839999999999996</c:v>
                </c:pt>
                <c:pt idx="75">
                  <c:v>4.22</c:v>
                </c:pt>
                <c:pt idx="76">
                  <c:v>4.1150000000000002</c:v>
                </c:pt>
                <c:pt idx="77">
                  <c:v>5.3339999999999996</c:v>
                </c:pt>
                <c:pt idx="78">
                  <c:v>10.1</c:v>
                </c:pt>
                <c:pt idx="79">
                  <c:v>14.648999999999999</c:v>
                </c:pt>
                <c:pt idx="80">
                  <c:v>15.342000000000001</c:v>
                </c:pt>
                <c:pt idx="81">
                  <c:v>17.795999999999999</c:v>
                </c:pt>
                <c:pt idx="82">
                  <c:v>21.103000000000002</c:v>
                </c:pt>
                <c:pt idx="83">
                  <c:v>24.315000000000001</c:v>
                </c:pt>
                <c:pt idx="84">
                  <c:v>26.744</c:v>
                </c:pt>
                <c:pt idx="85">
                  <c:v>25.744</c:v>
                </c:pt>
                <c:pt idx="86">
                  <c:v>24.195</c:v>
                </c:pt>
                <c:pt idx="87">
                  <c:v>23.327999999999999</c:v>
                </c:pt>
                <c:pt idx="88">
                  <c:v>20.245999999999999</c:v>
                </c:pt>
                <c:pt idx="89">
                  <c:v>14.601000000000001</c:v>
                </c:pt>
                <c:pt idx="90">
                  <c:v>8.6679999999999993</c:v>
                </c:pt>
                <c:pt idx="91">
                  <c:v>5.7960000000000003</c:v>
                </c:pt>
                <c:pt idx="92">
                  <c:v>3.8540000000000001</c:v>
                </c:pt>
                <c:pt idx="93">
                  <c:v>2.2890000000000001</c:v>
                </c:pt>
                <c:pt idx="94">
                  <c:v>1.5069999999999999</c:v>
                </c:pt>
                <c:pt idx="95">
                  <c:v>1.0169999999999999</c:v>
                </c:pt>
                <c:pt idx="96">
                  <c:v>0.495</c:v>
                </c:pt>
                <c:pt idx="97">
                  <c:v>0.32900000000000001</c:v>
                </c:pt>
                <c:pt idx="98">
                  <c:v>-0.06</c:v>
                </c:pt>
                <c:pt idx="99">
                  <c:v>-0.39500000000000002</c:v>
                </c:pt>
                <c:pt idx="100">
                  <c:v>-0.42299999999999999</c:v>
                </c:pt>
                <c:pt idx="101">
                  <c:v>0.46700000000000003</c:v>
                </c:pt>
                <c:pt idx="102">
                  <c:v>3.3010000000000002</c:v>
                </c:pt>
                <c:pt idx="103">
                  <c:v>5.2569999999999997</c:v>
                </c:pt>
                <c:pt idx="104">
                  <c:v>7.72</c:v>
                </c:pt>
                <c:pt idx="105">
                  <c:v>11.637</c:v>
                </c:pt>
                <c:pt idx="106">
                  <c:v>11.077999999999999</c:v>
                </c:pt>
                <c:pt idx="107">
                  <c:v>10.98</c:v>
                </c:pt>
                <c:pt idx="108">
                  <c:v>11.321</c:v>
                </c:pt>
                <c:pt idx="109">
                  <c:v>13.257</c:v>
                </c:pt>
                <c:pt idx="110">
                  <c:v>16.986999999999998</c:v>
                </c:pt>
                <c:pt idx="111">
                  <c:v>15.891</c:v>
                </c:pt>
                <c:pt idx="112">
                  <c:v>12.170999999999999</c:v>
                </c:pt>
                <c:pt idx="113">
                  <c:v>9.41</c:v>
                </c:pt>
                <c:pt idx="114">
                  <c:v>6.9139999999999997</c:v>
                </c:pt>
                <c:pt idx="115">
                  <c:v>5.4619999999999997</c:v>
                </c:pt>
                <c:pt idx="116">
                  <c:v>4.4279999999999999</c:v>
                </c:pt>
                <c:pt idx="117">
                  <c:v>3.4590000000000001</c:v>
                </c:pt>
                <c:pt idx="118">
                  <c:v>2.9830000000000001</c:v>
                </c:pt>
                <c:pt idx="119">
                  <c:v>2.6640000000000001</c:v>
                </c:pt>
                <c:pt idx="120">
                  <c:v>2.5030000000000001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FULLDATA!$E$1</c15:sqref>
                        </c15:formulaRef>
                      </c:ext>
                    </c:extLst>
                    <c:strCache>
                      <c:ptCount val="1"/>
                      <c:pt idx="0">
                        <c:v>IndoorTemperature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0989-4935-A731-ED1CE1F122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65373280"/>
        <c:axId val="1350075936"/>
      </c:lineChart>
      <c:catAx>
        <c:axId val="116537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low"/>
        <c:crossAx val="1350075936"/>
        <c:crosses val="autoZero"/>
        <c:auto val="1"/>
        <c:lblAlgn val="ctr"/>
        <c:lblOffset val="100"/>
        <c:noMultiLvlLbl val="0"/>
      </c:catAx>
      <c:valAx>
        <c:axId val="1350075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5373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45134D"/>
              </a:solidFill>
              <a:round/>
            </a:ln>
            <a:effectLst/>
          </c:spPr>
          <c:marker>
            <c:symbol val="none"/>
          </c:marker>
          <c:val>
            <c:numRef>
              <c:f>FULLDATA!$F$2:$F$122</c:f>
              <c:numCache>
                <c:formatCode>General</c:formatCode>
                <c:ptCount val="121"/>
                <c:pt idx="0">
                  <c:v>82.822999999999993</c:v>
                </c:pt>
                <c:pt idx="1">
                  <c:v>83.850999999999999</c:v>
                </c:pt>
                <c:pt idx="2">
                  <c:v>83.713999999999999</c:v>
                </c:pt>
                <c:pt idx="3">
                  <c:v>83.742000000000004</c:v>
                </c:pt>
                <c:pt idx="4">
                  <c:v>83.587000000000003</c:v>
                </c:pt>
                <c:pt idx="5">
                  <c:v>83.284000000000006</c:v>
                </c:pt>
                <c:pt idx="6">
                  <c:v>82.936999999999998</c:v>
                </c:pt>
                <c:pt idx="7">
                  <c:v>81.995999999999995</c:v>
                </c:pt>
                <c:pt idx="8">
                  <c:v>81.448999999999998</c:v>
                </c:pt>
                <c:pt idx="9">
                  <c:v>80.772000000000006</c:v>
                </c:pt>
                <c:pt idx="10">
                  <c:v>77.564999999999998</c:v>
                </c:pt>
                <c:pt idx="11">
                  <c:v>75.076999999999998</c:v>
                </c:pt>
                <c:pt idx="12">
                  <c:v>74.947999999999993</c:v>
                </c:pt>
                <c:pt idx="13">
                  <c:v>71.576999999999998</c:v>
                </c:pt>
                <c:pt idx="14">
                  <c:v>67.296000000000006</c:v>
                </c:pt>
                <c:pt idx="15">
                  <c:v>64.274000000000001</c:v>
                </c:pt>
                <c:pt idx="16">
                  <c:v>65.376000000000005</c:v>
                </c:pt>
                <c:pt idx="17">
                  <c:v>68.292000000000002</c:v>
                </c:pt>
                <c:pt idx="18">
                  <c:v>73.81</c:v>
                </c:pt>
                <c:pt idx="19">
                  <c:v>78.090999999999994</c:v>
                </c:pt>
                <c:pt idx="20">
                  <c:v>80.150999999999996</c:v>
                </c:pt>
                <c:pt idx="21">
                  <c:v>81.358000000000004</c:v>
                </c:pt>
                <c:pt idx="22">
                  <c:v>82.075000000000003</c:v>
                </c:pt>
                <c:pt idx="23">
                  <c:v>82.207999999999998</c:v>
                </c:pt>
                <c:pt idx="24">
                  <c:v>82.414000000000001</c:v>
                </c:pt>
                <c:pt idx="25">
                  <c:v>82.617000000000004</c:v>
                </c:pt>
                <c:pt idx="26">
                  <c:v>82.774000000000001</c:v>
                </c:pt>
                <c:pt idx="27">
                  <c:v>82.658000000000001</c:v>
                </c:pt>
                <c:pt idx="28">
                  <c:v>82.703000000000003</c:v>
                </c:pt>
                <c:pt idx="29">
                  <c:v>82.444000000000003</c:v>
                </c:pt>
                <c:pt idx="30">
                  <c:v>82.069000000000003</c:v>
                </c:pt>
                <c:pt idx="31">
                  <c:v>77.569999999999993</c:v>
                </c:pt>
                <c:pt idx="32">
                  <c:v>76.647000000000006</c:v>
                </c:pt>
                <c:pt idx="33">
                  <c:v>69.566999999999993</c:v>
                </c:pt>
                <c:pt idx="34">
                  <c:v>59.463000000000001</c:v>
                </c:pt>
                <c:pt idx="35">
                  <c:v>62.801000000000002</c:v>
                </c:pt>
                <c:pt idx="36">
                  <c:v>67.683000000000007</c:v>
                </c:pt>
                <c:pt idx="37">
                  <c:v>68.218999999999994</c:v>
                </c:pt>
                <c:pt idx="38">
                  <c:v>68.891999999999996</c:v>
                </c:pt>
                <c:pt idx="39">
                  <c:v>64.661000000000001</c:v>
                </c:pt>
                <c:pt idx="40">
                  <c:v>68.569999999999993</c:v>
                </c:pt>
                <c:pt idx="41">
                  <c:v>69.376999999999995</c:v>
                </c:pt>
                <c:pt idx="42">
                  <c:v>69.525000000000006</c:v>
                </c:pt>
                <c:pt idx="43">
                  <c:v>72.938000000000002</c:v>
                </c:pt>
                <c:pt idx="44">
                  <c:v>74.509</c:v>
                </c:pt>
                <c:pt idx="45">
                  <c:v>75.358000000000004</c:v>
                </c:pt>
                <c:pt idx="46">
                  <c:v>76.665000000000006</c:v>
                </c:pt>
                <c:pt idx="47">
                  <c:v>77.238</c:v>
                </c:pt>
                <c:pt idx="48">
                  <c:v>80.108999999999995</c:v>
                </c:pt>
                <c:pt idx="49">
                  <c:v>81.899000000000001</c:v>
                </c:pt>
                <c:pt idx="50">
                  <c:v>82.653999999999996</c:v>
                </c:pt>
                <c:pt idx="51">
                  <c:v>83.534999999999997</c:v>
                </c:pt>
                <c:pt idx="52">
                  <c:v>83.436000000000007</c:v>
                </c:pt>
                <c:pt idx="53">
                  <c:v>82.975999999999999</c:v>
                </c:pt>
                <c:pt idx="54">
                  <c:v>82.998000000000005</c:v>
                </c:pt>
                <c:pt idx="55">
                  <c:v>83.048000000000002</c:v>
                </c:pt>
                <c:pt idx="56">
                  <c:v>83.228999999999999</c:v>
                </c:pt>
                <c:pt idx="57">
                  <c:v>82.501999999999995</c:v>
                </c:pt>
                <c:pt idx="58">
                  <c:v>80.760000000000005</c:v>
                </c:pt>
                <c:pt idx="59">
                  <c:v>79.941000000000003</c:v>
                </c:pt>
                <c:pt idx="60">
                  <c:v>77.671000000000006</c:v>
                </c:pt>
                <c:pt idx="61">
                  <c:v>72.97</c:v>
                </c:pt>
                <c:pt idx="62">
                  <c:v>74.707999999999998</c:v>
                </c:pt>
                <c:pt idx="63">
                  <c:v>78.864000000000004</c:v>
                </c:pt>
                <c:pt idx="64">
                  <c:v>76.662999999999997</c:v>
                </c:pt>
                <c:pt idx="65">
                  <c:v>78.539000000000001</c:v>
                </c:pt>
                <c:pt idx="66">
                  <c:v>81.126000000000005</c:v>
                </c:pt>
                <c:pt idx="67">
                  <c:v>74.715999999999994</c:v>
                </c:pt>
                <c:pt idx="68">
                  <c:v>72.84</c:v>
                </c:pt>
                <c:pt idx="69">
                  <c:v>76.352000000000004</c:v>
                </c:pt>
                <c:pt idx="70">
                  <c:v>82.497</c:v>
                </c:pt>
                <c:pt idx="71">
                  <c:v>84.266999999999996</c:v>
                </c:pt>
                <c:pt idx="72">
                  <c:v>85.25</c:v>
                </c:pt>
                <c:pt idx="73">
                  <c:v>85.894999999999996</c:v>
                </c:pt>
                <c:pt idx="74">
                  <c:v>86.185000000000002</c:v>
                </c:pt>
                <c:pt idx="75">
                  <c:v>86.477999999999994</c:v>
                </c:pt>
                <c:pt idx="76">
                  <c:v>86.79</c:v>
                </c:pt>
                <c:pt idx="77">
                  <c:v>88.489000000000004</c:v>
                </c:pt>
                <c:pt idx="78">
                  <c:v>87.873999999999995</c:v>
                </c:pt>
                <c:pt idx="79">
                  <c:v>83.497</c:v>
                </c:pt>
                <c:pt idx="80">
                  <c:v>77.471999999999994</c:v>
                </c:pt>
                <c:pt idx="81">
                  <c:v>68.521000000000001</c:v>
                </c:pt>
                <c:pt idx="82">
                  <c:v>63.432000000000002</c:v>
                </c:pt>
                <c:pt idx="83">
                  <c:v>60.347999999999999</c:v>
                </c:pt>
                <c:pt idx="84">
                  <c:v>59.755000000000003</c:v>
                </c:pt>
                <c:pt idx="85">
                  <c:v>61.584000000000003</c:v>
                </c:pt>
                <c:pt idx="86">
                  <c:v>63.484000000000002</c:v>
                </c:pt>
                <c:pt idx="87">
                  <c:v>63.988</c:v>
                </c:pt>
                <c:pt idx="88">
                  <c:v>66.215000000000003</c:v>
                </c:pt>
                <c:pt idx="89">
                  <c:v>68.846999999999994</c:v>
                </c:pt>
                <c:pt idx="90">
                  <c:v>74.447000000000003</c:v>
                </c:pt>
                <c:pt idx="91">
                  <c:v>78.417000000000002</c:v>
                </c:pt>
                <c:pt idx="92">
                  <c:v>80.239000000000004</c:v>
                </c:pt>
                <c:pt idx="93">
                  <c:v>79.944999999999993</c:v>
                </c:pt>
                <c:pt idx="94">
                  <c:v>79.790999999999997</c:v>
                </c:pt>
                <c:pt idx="95">
                  <c:v>79.528999999999996</c:v>
                </c:pt>
                <c:pt idx="96">
                  <c:v>79.084000000000003</c:v>
                </c:pt>
                <c:pt idx="97">
                  <c:v>78.694000000000003</c:v>
                </c:pt>
                <c:pt idx="98">
                  <c:v>78.278999999999996</c:v>
                </c:pt>
                <c:pt idx="99">
                  <c:v>77.959999999999994</c:v>
                </c:pt>
                <c:pt idx="100">
                  <c:v>77.84</c:v>
                </c:pt>
                <c:pt idx="101">
                  <c:v>78.289000000000001</c:v>
                </c:pt>
                <c:pt idx="102">
                  <c:v>78.771000000000001</c:v>
                </c:pt>
                <c:pt idx="103">
                  <c:v>79.222999999999999</c:v>
                </c:pt>
                <c:pt idx="104">
                  <c:v>80.477000000000004</c:v>
                </c:pt>
                <c:pt idx="105">
                  <c:v>80.673000000000002</c:v>
                </c:pt>
                <c:pt idx="106">
                  <c:v>80.739000000000004</c:v>
                </c:pt>
                <c:pt idx="107">
                  <c:v>81.260000000000005</c:v>
                </c:pt>
                <c:pt idx="108">
                  <c:v>80.989999999999995</c:v>
                </c:pt>
                <c:pt idx="109">
                  <c:v>80.090999999999994</c:v>
                </c:pt>
                <c:pt idx="110">
                  <c:v>78.704999999999998</c:v>
                </c:pt>
                <c:pt idx="111">
                  <c:v>77.87</c:v>
                </c:pt>
                <c:pt idx="112">
                  <c:v>78.879000000000005</c:v>
                </c:pt>
                <c:pt idx="113">
                  <c:v>81.522000000000006</c:v>
                </c:pt>
                <c:pt idx="114">
                  <c:v>81.120999999999995</c:v>
                </c:pt>
                <c:pt idx="115">
                  <c:v>81.688000000000002</c:v>
                </c:pt>
                <c:pt idx="116">
                  <c:v>82.233000000000004</c:v>
                </c:pt>
                <c:pt idx="117">
                  <c:v>82.376000000000005</c:v>
                </c:pt>
                <c:pt idx="118">
                  <c:v>82.102000000000004</c:v>
                </c:pt>
                <c:pt idx="119">
                  <c:v>81.600999999999999</c:v>
                </c:pt>
                <c:pt idx="120">
                  <c:v>81.736000000000004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FULLDATA!$F$1</c15:sqref>
                        </c15:formulaRef>
                      </c:ext>
                    </c:extLst>
                    <c:strCache>
                      <c:ptCount val="1"/>
                      <c:pt idx="0">
                        <c:v>Indoor RH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8D70-4895-B109-FB82E9104B1A}"/>
            </c:ext>
          </c:extLst>
        </c:ser>
        <c:ser>
          <c:idx val="1"/>
          <c:order val="1"/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FULLDATA!$C$2:$C$122</c:f>
              <c:numCache>
                <c:formatCode>General</c:formatCode>
                <c:ptCount val="121"/>
                <c:pt idx="0">
                  <c:v>84.468000000000004</c:v>
                </c:pt>
                <c:pt idx="1">
                  <c:v>85.004000000000005</c:v>
                </c:pt>
                <c:pt idx="2">
                  <c:v>85.331999999999994</c:v>
                </c:pt>
                <c:pt idx="3">
                  <c:v>85.162000000000006</c:v>
                </c:pt>
                <c:pt idx="4">
                  <c:v>85.174999999999997</c:v>
                </c:pt>
                <c:pt idx="5">
                  <c:v>84.623000000000005</c:v>
                </c:pt>
                <c:pt idx="6">
                  <c:v>83.837000000000003</c:v>
                </c:pt>
                <c:pt idx="7">
                  <c:v>82.617000000000004</c:v>
                </c:pt>
                <c:pt idx="8">
                  <c:v>81.525999999999996</c:v>
                </c:pt>
                <c:pt idx="9">
                  <c:v>78.822000000000003</c:v>
                </c:pt>
                <c:pt idx="10">
                  <c:v>74.265000000000001</c:v>
                </c:pt>
                <c:pt idx="11">
                  <c:v>73.236999999999995</c:v>
                </c:pt>
                <c:pt idx="12">
                  <c:v>74.647000000000006</c:v>
                </c:pt>
                <c:pt idx="13">
                  <c:v>72.221999999999994</c:v>
                </c:pt>
                <c:pt idx="14">
                  <c:v>68.695999999999998</c:v>
                </c:pt>
                <c:pt idx="15">
                  <c:v>67.319999999999993</c:v>
                </c:pt>
                <c:pt idx="16">
                  <c:v>67.685000000000002</c:v>
                </c:pt>
                <c:pt idx="17">
                  <c:v>71.215999999999994</c:v>
                </c:pt>
                <c:pt idx="18">
                  <c:v>76.986999999999995</c:v>
                </c:pt>
                <c:pt idx="19">
                  <c:v>80.692999999999998</c:v>
                </c:pt>
                <c:pt idx="20">
                  <c:v>82.191999999999993</c:v>
                </c:pt>
                <c:pt idx="21">
                  <c:v>83.331000000000003</c:v>
                </c:pt>
                <c:pt idx="22">
                  <c:v>83.677999999999997</c:v>
                </c:pt>
                <c:pt idx="23">
                  <c:v>83.900999999999996</c:v>
                </c:pt>
                <c:pt idx="24">
                  <c:v>83.977000000000004</c:v>
                </c:pt>
                <c:pt idx="25">
                  <c:v>84.281000000000006</c:v>
                </c:pt>
                <c:pt idx="26">
                  <c:v>83.072000000000003</c:v>
                </c:pt>
                <c:pt idx="27">
                  <c:v>81.897000000000006</c:v>
                </c:pt>
                <c:pt idx="28">
                  <c:v>81.552999999999997</c:v>
                </c:pt>
                <c:pt idx="29">
                  <c:v>81.093999999999994</c:v>
                </c:pt>
                <c:pt idx="30">
                  <c:v>79.879000000000005</c:v>
                </c:pt>
                <c:pt idx="31">
                  <c:v>78.456999999999994</c:v>
                </c:pt>
                <c:pt idx="32">
                  <c:v>78.168000000000006</c:v>
                </c:pt>
                <c:pt idx="33">
                  <c:v>76.144000000000005</c:v>
                </c:pt>
                <c:pt idx="34">
                  <c:v>62.530999999999999</c:v>
                </c:pt>
                <c:pt idx="35">
                  <c:v>61.404000000000003</c:v>
                </c:pt>
                <c:pt idx="36">
                  <c:v>57.177</c:v>
                </c:pt>
                <c:pt idx="37">
                  <c:v>57.249000000000002</c:v>
                </c:pt>
                <c:pt idx="38">
                  <c:v>60.619</c:v>
                </c:pt>
                <c:pt idx="39">
                  <c:v>66.861999999999995</c:v>
                </c:pt>
                <c:pt idx="40">
                  <c:v>69.495999999999995</c:v>
                </c:pt>
                <c:pt idx="41">
                  <c:v>69.233000000000004</c:v>
                </c:pt>
                <c:pt idx="42">
                  <c:v>69.039000000000001</c:v>
                </c:pt>
                <c:pt idx="43">
                  <c:v>74.727000000000004</c:v>
                </c:pt>
                <c:pt idx="44">
                  <c:v>76.754999999999995</c:v>
                </c:pt>
                <c:pt idx="45">
                  <c:v>77.751999999999995</c:v>
                </c:pt>
                <c:pt idx="46">
                  <c:v>78.959000000000003</c:v>
                </c:pt>
                <c:pt idx="47">
                  <c:v>78.561999999999998</c:v>
                </c:pt>
                <c:pt idx="48">
                  <c:v>79.673000000000002</c:v>
                </c:pt>
                <c:pt idx="49">
                  <c:v>81.706000000000003</c:v>
                </c:pt>
                <c:pt idx="50">
                  <c:v>82.65</c:v>
                </c:pt>
                <c:pt idx="51">
                  <c:v>83.224000000000004</c:v>
                </c:pt>
                <c:pt idx="52">
                  <c:v>84.158000000000001</c:v>
                </c:pt>
                <c:pt idx="53">
                  <c:v>85.259</c:v>
                </c:pt>
                <c:pt idx="54">
                  <c:v>85.51</c:v>
                </c:pt>
                <c:pt idx="55">
                  <c:v>85.308000000000007</c:v>
                </c:pt>
                <c:pt idx="56">
                  <c:v>84.251999999999995</c:v>
                </c:pt>
                <c:pt idx="57">
                  <c:v>83.37</c:v>
                </c:pt>
                <c:pt idx="58">
                  <c:v>82.805000000000007</c:v>
                </c:pt>
                <c:pt idx="59">
                  <c:v>82.590999999999994</c:v>
                </c:pt>
                <c:pt idx="60">
                  <c:v>80.168000000000006</c:v>
                </c:pt>
                <c:pt idx="61">
                  <c:v>77.631</c:v>
                </c:pt>
                <c:pt idx="62">
                  <c:v>74.688000000000002</c:v>
                </c:pt>
                <c:pt idx="63">
                  <c:v>79.709999999999994</c:v>
                </c:pt>
                <c:pt idx="64">
                  <c:v>77.522999999999996</c:v>
                </c:pt>
                <c:pt idx="65">
                  <c:v>80.052000000000007</c:v>
                </c:pt>
                <c:pt idx="66">
                  <c:v>83.236999999999995</c:v>
                </c:pt>
                <c:pt idx="67">
                  <c:v>74.686000000000007</c:v>
                </c:pt>
                <c:pt idx="68">
                  <c:v>71.388999999999996</c:v>
                </c:pt>
                <c:pt idx="69">
                  <c:v>71.290999999999997</c:v>
                </c:pt>
                <c:pt idx="70">
                  <c:v>74.635999999999996</c:v>
                </c:pt>
                <c:pt idx="71">
                  <c:v>77.826999999999998</c:v>
                </c:pt>
                <c:pt idx="72">
                  <c:v>79.876999999999995</c:v>
                </c:pt>
                <c:pt idx="73">
                  <c:v>81.638999999999996</c:v>
                </c:pt>
                <c:pt idx="74">
                  <c:v>82.331999999999994</c:v>
                </c:pt>
                <c:pt idx="75">
                  <c:v>83.033000000000001</c:v>
                </c:pt>
                <c:pt idx="76">
                  <c:v>83.504999999999995</c:v>
                </c:pt>
                <c:pt idx="77">
                  <c:v>84.308000000000007</c:v>
                </c:pt>
                <c:pt idx="78">
                  <c:v>82.905000000000001</c:v>
                </c:pt>
                <c:pt idx="79">
                  <c:v>78.552000000000007</c:v>
                </c:pt>
                <c:pt idx="80">
                  <c:v>73.373999999999995</c:v>
                </c:pt>
                <c:pt idx="81">
                  <c:v>64.703000000000003</c:v>
                </c:pt>
                <c:pt idx="82">
                  <c:v>68.528999999999996</c:v>
                </c:pt>
                <c:pt idx="83">
                  <c:v>65.403000000000006</c:v>
                </c:pt>
                <c:pt idx="84">
                  <c:v>63.173999999999999</c:v>
                </c:pt>
                <c:pt idx="85">
                  <c:v>62.710999999999999</c:v>
                </c:pt>
                <c:pt idx="86">
                  <c:v>63.591000000000001</c:v>
                </c:pt>
                <c:pt idx="87">
                  <c:v>65.983000000000004</c:v>
                </c:pt>
                <c:pt idx="88">
                  <c:v>67.138999999999996</c:v>
                </c:pt>
                <c:pt idx="89">
                  <c:v>68.423000000000002</c:v>
                </c:pt>
                <c:pt idx="90">
                  <c:v>72.33</c:v>
                </c:pt>
                <c:pt idx="91">
                  <c:v>77.388000000000005</c:v>
                </c:pt>
                <c:pt idx="92">
                  <c:v>80.153000000000006</c:v>
                </c:pt>
                <c:pt idx="93">
                  <c:v>81.344999999999999</c:v>
                </c:pt>
                <c:pt idx="94">
                  <c:v>82.022000000000006</c:v>
                </c:pt>
                <c:pt idx="95">
                  <c:v>82.245999999999995</c:v>
                </c:pt>
                <c:pt idx="96">
                  <c:v>81.997</c:v>
                </c:pt>
                <c:pt idx="97">
                  <c:v>81.861000000000004</c:v>
                </c:pt>
                <c:pt idx="98">
                  <c:v>81.486999999999995</c:v>
                </c:pt>
                <c:pt idx="99">
                  <c:v>81.265000000000001</c:v>
                </c:pt>
                <c:pt idx="100">
                  <c:v>81.174000000000007</c:v>
                </c:pt>
                <c:pt idx="101">
                  <c:v>80.86</c:v>
                </c:pt>
                <c:pt idx="102">
                  <c:v>78.510000000000005</c:v>
                </c:pt>
                <c:pt idx="103">
                  <c:v>76.790999999999997</c:v>
                </c:pt>
                <c:pt idx="104">
                  <c:v>75.296999999999997</c:v>
                </c:pt>
                <c:pt idx="105">
                  <c:v>71.450999999999993</c:v>
                </c:pt>
                <c:pt idx="106">
                  <c:v>70.17</c:v>
                </c:pt>
                <c:pt idx="107">
                  <c:v>72.144000000000005</c:v>
                </c:pt>
                <c:pt idx="108">
                  <c:v>71.736000000000004</c:v>
                </c:pt>
                <c:pt idx="109">
                  <c:v>67.656000000000006</c:v>
                </c:pt>
                <c:pt idx="110">
                  <c:v>62.588999999999999</c:v>
                </c:pt>
                <c:pt idx="111">
                  <c:v>62.843000000000004</c:v>
                </c:pt>
                <c:pt idx="112">
                  <c:v>68.775000000000006</c:v>
                </c:pt>
                <c:pt idx="113">
                  <c:v>73.366</c:v>
                </c:pt>
                <c:pt idx="114">
                  <c:v>76.572000000000003</c:v>
                </c:pt>
                <c:pt idx="115">
                  <c:v>79.247</c:v>
                </c:pt>
                <c:pt idx="116">
                  <c:v>80.433999999999997</c:v>
                </c:pt>
                <c:pt idx="117">
                  <c:v>81.242999999999995</c:v>
                </c:pt>
                <c:pt idx="118">
                  <c:v>81.721000000000004</c:v>
                </c:pt>
                <c:pt idx="119">
                  <c:v>81.667000000000002</c:v>
                </c:pt>
                <c:pt idx="120">
                  <c:v>81.823999999999998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FULLDATA!$C$1</c15:sqref>
                        </c15:formulaRef>
                      </c:ext>
                    </c:extLst>
                    <c:strCache>
                      <c:ptCount val="1"/>
                      <c:pt idx="0">
                        <c:v>Outdoor RH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FULLDATA!$A$2:$A$122</c15:sqref>
                        </c15:formulaRef>
                      </c:ext>
                    </c:extLst>
                    <c:strCache>
                      <c:ptCount val="121"/>
                      <c:pt idx="0">
                        <c:v>2-4</c:v>
                      </c:pt>
                      <c:pt idx="24">
                        <c:v>2-5</c:v>
                      </c:pt>
                      <c:pt idx="48">
                        <c:v>2-6</c:v>
                      </c:pt>
                      <c:pt idx="72">
                        <c:v>2-7</c:v>
                      </c:pt>
                      <c:pt idx="96">
                        <c:v>2-8</c:v>
                      </c:pt>
                      <c:pt idx="120">
                        <c:v>2-9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8D70-4895-B109-FB82E9104B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03307456"/>
        <c:axId val="1204289552"/>
      </c:lineChart>
      <c:catAx>
        <c:axId val="12033074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04289552"/>
        <c:crosses val="autoZero"/>
        <c:auto val="1"/>
        <c:lblAlgn val="ctr"/>
        <c:lblOffset val="100"/>
        <c:noMultiLvlLbl val="0"/>
      </c:catAx>
      <c:valAx>
        <c:axId val="1204289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3307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3F4A5-CDC7-4151-AF32-40626D433F22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9E24E8-B4FB-4117-89DD-37174CAAE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28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25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1101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2582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8595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5858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7574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706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5094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6836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3400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0853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30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9486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75917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7423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74455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0301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9424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0657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8515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6309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1027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53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3008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6671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1004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5052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7995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29739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33870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45932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32232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2358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59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2846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18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67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12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60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06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95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02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113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212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199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572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366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864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99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17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003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31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361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195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246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647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248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588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63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999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85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42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0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884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255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5344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583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340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218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526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66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832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989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23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638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418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111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468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26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771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0455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351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7475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281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76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9696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3004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3695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0565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8905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06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1026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626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8733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6966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48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3022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5314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6781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5145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3352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891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1968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29407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2831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9414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67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33335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8411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5911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3293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0371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8869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1990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6417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521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6515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486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9872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385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3765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3791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117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335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7216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5074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4661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5927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9E24E8-B4FB-4117-89DD-37174CAAEC01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43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8491B-E3C3-4366-B5E5-E197C0CE8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2EE68D-EE71-41FC-AA93-066057300A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9C88B-A9E8-42AD-9EE3-4A216FF2C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EF570-7823-4266-B901-D9688279A816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DB688-01ED-4182-9083-FC4B648FA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4FDF9-4EA4-4D88-98E5-DC500580E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8F32-9CEB-4E64-96F8-4F6E0F8F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71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31E21-26E9-42C3-A47B-88213E01D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535334-3536-4402-9671-767C011F8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98D90-961F-4417-ACC0-EAF94326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EF570-7823-4266-B901-D9688279A816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266DE-1180-45D6-8127-A45A6417E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AD304-0D05-4E41-8406-495D56C03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8F32-9CEB-4E64-96F8-4F6E0F8F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10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128E5-6E70-4710-8C62-46DCB8B00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785E3-36F8-4170-9855-1A74B8D439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03556-FB5E-4EA6-9B99-321635540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EF570-7823-4266-B901-D9688279A816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15826-69E6-42C3-8B46-7717D3806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FAFF5-A307-4E05-BB47-B86BD17BA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8F32-9CEB-4E64-96F8-4F6E0F8F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12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0ED41-EE03-42D5-8B01-5A18B18B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F02A5-CC8B-49B1-B813-0E4FE9392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F59C4-BCE1-4051-BA96-9E482B6D9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EF570-7823-4266-B901-D9688279A816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AF201-EC36-45AF-A1B8-890D51581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942DF-1FA0-4BC1-8187-4F13A7567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8F32-9CEB-4E64-96F8-4F6E0F8F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90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18AC4-01BB-4783-9564-573C7C3AE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CD1B3-D82A-4732-A79E-D7191D42F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C66EE-C153-4514-9732-B78350284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EF570-7823-4266-B901-D9688279A816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AB439-A62D-4FA5-AFD3-1B1200F67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F7F9D-B7C2-463B-BC37-46AE784B7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8F32-9CEB-4E64-96F8-4F6E0F8F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806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4F921-860B-4F79-B86E-17EA683F3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16D24-8759-48EC-BF01-08F5BA0589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9A63E-0414-4E17-9B3D-AC4D1AAF9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4CB0AE-CB5D-4269-B0F5-8FF165FD9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EF570-7823-4266-B901-D9688279A816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A1C95-254C-4DED-93FA-F3F1FE079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E93D17-F409-4E67-A187-08A64109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8F32-9CEB-4E64-96F8-4F6E0F8F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7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C1620-99A0-4E51-B172-24DFD2B5C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19F86-DCEF-407C-926F-EE86BDCD6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7B21FD-F412-4EE4-8511-8D9CE2207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0C7CAD-6E24-4DEB-AE76-BC06CE4E44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30DC35-D1FE-400A-90BF-181C641F40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B30686-568C-4B1F-8FF0-3B84F220C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EF570-7823-4266-B901-D9688279A816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682F62-7347-44B5-BD3D-48402FB92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FE2B0D-3A1C-4FFA-891E-E43A70948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8F32-9CEB-4E64-96F8-4F6E0F8F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0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DFEB1-97EF-42AD-AE9A-40A92B11C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66FDCA-2495-4258-AD1F-4505C2F23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EF570-7823-4266-B901-D9688279A816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B942FB-F7C1-4E33-8CE3-09D0EE17A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B6535B-C1B4-497C-86DE-BFC1ED3D2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8F32-9CEB-4E64-96F8-4F6E0F8F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62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64AC94-3D34-4FD7-96E5-D8CFA3937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EF570-7823-4266-B901-D9688279A816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1EC8FB-CB33-4856-87F8-CB831E100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0836E-C6B9-423F-9CD2-E09211A71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8F32-9CEB-4E64-96F8-4F6E0F8F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32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3D34F-A371-4FF2-A8B6-774D4F1A1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FA469-5E1A-4E5E-ABB1-EFBCFBB68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24B539-AB0B-4657-B3DE-826820483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06AA71-D0EC-4C42-A67C-016B136EF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EF570-7823-4266-B901-D9688279A816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7DFDD2-4ED1-45E7-8F58-35C94A8F0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CAF608-5A20-4D17-BDE8-7FDF21106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8F32-9CEB-4E64-96F8-4F6E0F8F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39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CB88A-6CCB-488D-B304-BCAC690D5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D6B08D-4723-4F07-84CA-D53FE5A1B5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CFF6FD-151D-4344-A97B-327BCA7043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9EDB5-D6E9-4EFC-A17A-31A66954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EF570-7823-4266-B901-D9688279A816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2B2CF9-7C70-4E37-BE2F-CD6AE8F9A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92C17-5FCB-48BF-847A-5FA7202A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8F32-9CEB-4E64-96F8-4F6E0F8F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7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35DE84-7584-4663-9F25-04F70BDE3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B3E1C-C252-47CC-82DA-B64FB1B50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DF4E7-6D71-4953-A565-C7B87C4BD5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EF570-7823-4266-B901-D9688279A816}" type="datetimeFigureOut">
              <a:rPr lang="en-US" smtClean="0"/>
              <a:t>2022-05-10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0B887-95C8-49CE-895A-6DD24E819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E0F01-06DD-4677-A1D8-7D1E61881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28F32-9CEB-4E64-96F8-4F6E0F8F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5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1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gif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3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3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3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gif"/><Relationship Id="rId4" Type="http://schemas.openxmlformats.org/officeDocument/2006/relationships/image" Target="../media/image2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openxmlformats.org/officeDocument/2006/relationships/image" Target="../media/image2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openxmlformats.org/officeDocument/2006/relationships/image" Target="../media/image2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openxmlformats.org/officeDocument/2006/relationships/image" Target="../media/image24.png"/><Relationship Id="rId9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openxmlformats.org/officeDocument/2006/relationships/image" Target="../media/image24.png"/><Relationship Id="rId9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1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17.png"/><Relationship Id="rId4" Type="http://schemas.openxmlformats.org/officeDocument/2006/relationships/image" Target="../media/image5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1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5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5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5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6.png"/><Relationship Id="rId4" Type="http://schemas.openxmlformats.org/officeDocument/2006/relationships/image" Target="../media/image5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56.png"/><Relationship Id="rId4" Type="http://schemas.openxmlformats.org/officeDocument/2006/relationships/image" Target="../media/image5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6.png"/><Relationship Id="rId4" Type="http://schemas.openxmlformats.org/officeDocument/2006/relationships/image" Target="../media/image5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6.png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9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EB9FAFF-ADA7-488F-BBE4-2B2470A704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292"/>
            <a:ext cx="12192000" cy="6880568"/>
          </a:xfrm>
          <a:prstGeom prst="rect">
            <a:avLst/>
          </a:prstGeom>
        </p:spPr>
      </p:pic>
      <p:pic>
        <p:nvPicPr>
          <p:cNvPr id="7" name="Picture 2" descr="Home - INESC-ID">
            <a:extLst>
              <a:ext uri="{FF2B5EF4-FFF2-40B4-BE49-F238E27FC236}">
                <a16:creationId xmlns:a16="http://schemas.microsoft.com/office/drawing/2014/main" id="{7F84B83C-649F-4591-898B-D2C024E3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366" y="6206313"/>
            <a:ext cx="966736" cy="50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nstituto Superior Técnico - Lisbon - Portugal - PhDportal.com">
            <a:extLst>
              <a:ext uri="{FF2B5EF4-FFF2-40B4-BE49-F238E27FC236}">
                <a16:creationId xmlns:a16="http://schemas.microsoft.com/office/drawing/2014/main" id="{6198477B-640E-45FE-B750-6EADC5958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343" y="6287418"/>
            <a:ext cx="1045700" cy="44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27BFC1A-4C52-4E86-9962-DF6A30E05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391" y="6379922"/>
            <a:ext cx="650500" cy="26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1B478A-D4E2-4E4E-9781-53C7D2593881}"/>
              </a:ext>
            </a:extLst>
          </p:cNvPr>
          <p:cNvSpPr txBox="1"/>
          <p:nvPr/>
        </p:nvSpPr>
        <p:spPr>
          <a:xfrm>
            <a:off x="642937" y="3112101"/>
            <a:ext cx="1179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Gonçalo Araújo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B8C872-D2EA-47D3-B750-B4ACD9BB18CF}"/>
              </a:ext>
            </a:extLst>
          </p:cNvPr>
          <p:cNvSpPr txBox="1"/>
          <p:nvPr/>
        </p:nvSpPr>
        <p:spPr>
          <a:xfrm>
            <a:off x="655242" y="3863627"/>
            <a:ext cx="1710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Manuel Correia Guedes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7586BD-DEAF-4874-9A6B-231038E06224}"/>
              </a:ext>
            </a:extLst>
          </p:cNvPr>
          <p:cNvSpPr txBox="1"/>
          <p:nvPr/>
        </p:nvSpPr>
        <p:spPr>
          <a:xfrm>
            <a:off x="354518" y="968083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Back to the Future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6E7347-2CA6-4A48-BDB9-64D3FAC70DE8}"/>
              </a:ext>
            </a:extLst>
          </p:cNvPr>
          <p:cNvSpPr txBox="1"/>
          <p:nvPr/>
        </p:nvSpPr>
        <p:spPr>
          <a:xfrm>
            <a:off x="0" y="1429748"/>
            <a:ext cx="512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Rever</a:t>
            </a:r>
            <a:r>
              <a:rPr lang="en-US" sz="14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se-designing a shelter for extreme weather in Antarctica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ULisboa no ranking para melhor faculdade – Diferencial">
            <a:extLst>
              <a:ext uri="{FF2B5EF4-FFF2-40B4-BE49-F238E27FC236}">
                <a16:creationId xmlns:a16="http://schemas.microsoft.com/office/drawing/2014/main" id="{864881F5-4D3D-4786-A35B-7A242B203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349" y="6233471"/>
            <a:ext cx="966736" cy="5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50A8AA8-EDB3-4B3A-BB90-0C4C3115D403}"/>
              </a:ext>
            </a:extLst>
          </p:cNvPr>
          <p:cNvSpPr txBox="1"/>
          <p:nvPr/>
        </p:nvSpPr>
        <p:spPr>
          <a:xfrm>
            <a:off x="661592" y="3487864"/>
            <a:ext cx="784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Sue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Roaf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86A65C-B8F9-4507-8AE5-C709AF957802}"/>
              </a:ext>
            </a:extLst>
          </p:cNvPr>
          <p:cNvSpPr txBox="1"/>
          <p:nvPr/>
        </p:nvSpPr>
        <p:spPr>
          <a:xfrm>
            <a:off x="687264" y="4239390"/>
            <a:ext cx="1090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António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Leitão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5E84ED-91AA-40C2-ADD7-EC66A1A8D0F4}"/>
              </a:ext>
            </a:extLst>
          </p:cNvPr>
          <p:cNvSpPr txBox="1"/>
          <p:nvPr/>
        </p:nvSpPr>
        <p:spPr>
          <a:xfrm>
            <a:off x="687264" y="4609287"/>
            <a:ext cx="920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João Pinelo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Arial Nova Cond Light" panose="020B0306020202020204" pitchFamily="34" charset="0"/>
            </a:endParaRPr>
          </a:p>
        </p:txBody>
      </p:sp>
      <p:pic>
        <p:nvPicPr>
          <p:cNvPr id="35" name="Picture 34" descr="A close up of a logo&#10;&#10;Description automatically generated">
            <a:extLst>
              <a:ext uri="{FF2B5EF4-FFF2-40B4-BE49-F238E27FC236}">
                <a16:creationId xmlns:a16="http://schemas.microsoft.com/office/drawing/2014/main" id="{D063BACD-E37C-4A36-B36C-444F6DF8055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71" y="6186766"/>
            <a:ext cx="626647" cy="6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21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5FB0417-9FFC-46A0-B17C-A5B27CFA625E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C2FFCA58-3396-44C2-AD21-7983CA5D5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742" y="2968770"/>
            <a:ext cx="669652" cy="669652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74D397D-A883-4393-86A2-C56F0CC2F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208" y="3018635"/>
            <a:ext cx="678168" cy="67816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DC6590C-D3B7-4726-84BE-742F03880C26}"/>
              </a:ext>
            </a:extLst>
          </p:cNvPr>
          <p:cNvSpPr/>
          <p:nvPr/>
        </p:nvSpPr>
        <p:spPr>
          <a:xfrm>
            <a:off x="7409839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F468CAE-F567-4983-BE30-22D2EE393230}"/>
              </a:ext>
            </a:extLst>
          </p:cNvPr>
          <p:cNvCxnSpPr>
            <a:cxnSpLocks/>
          </p:cNvCxnSpPr>
          <p:nvPr/>
        </p:nvCxnSpPr>
        <p:spPr>
          <a:xfrm>
            <a:off x="5102225" y="3428998"/>
            <a:ext cx="1987550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C2376152-78FD-47BF-86C0-AB18E1D925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7" y="2913212"/>
            <a:ext cx="1031572" cy="1031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35B271-8D89-4E40-BEC6-CAD285BB4ED4}"/>
              </a:ext>
            </a:extLst>
          </p:cNvPr>
          <p:cNvSpPr txBox="1"/>
          <p:nvPr/>
        </p:nvSpPr>
        <p:spPr>
          <a:xfrm>
            <a:off x="469900" y="625183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Introduction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97549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238D498-2588-4A22-AACA-9F4A08AF126F}"/>
              </a:ext>
            </a:extLst>
          </p:cNvPr>
          <p:cNvGraphicFramePr>
            <a:graphicFrameLocks/>
          </p:cNvGraphicFramePr>
          <p:nvPr/>
        </p:nvGraphicFramePr>
        <p:xfrm>
          <a:off x="1153159" y="1490547"/>
          <a:ext cx="8475019" cy="5117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107695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Comfort performance and comparison 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80C7E4-C3B2-4383-9954-0B91F6F09B92}"/>
              </a:ext>
            </a:extLst>
          </p:cNvPr>
          <p:cNvSpPr/>
          <p:nvPr/>
        </p:nvSpPr>
        <p:spPr>
          <a:xfrm>
            <a:off x="3073400" y="1524000"/>
            <a:ext cx="584200" cy="76200"/>
          </a:xfrm>
          <a:prstGeom prst="rect">
            <a:avLst/>
          </a:prstGeom>
          <a:solidFill>
            <a:srgbClr val="552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9E97DA-F10E-4D28-A228-D631699C8B3B}"/>
              </a:ext>
            </a:extLst>
          </p:cNvPr>
          <p:cNvSpPr txBox="1"/>
          <p:nvPr/>
        </p:nvSpPr>
        <p:spPr>
          <a:xfrm>
            <a:off x="3657600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Indoor recorded Temeprature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BF0E58-F1CF-4E7A-902D-EA1FCE6AD4FE}"/>
              </a:ext>
            </a:extLst>
          </p:cNvPr>
          <p:cNvSpPr/>
          <p:nvPr/>
        </p:nvSpPr>
        <p:spPr>
          <a:xfrm>
            <a:off x="6071815" y="1524000"/>
            <a:ext cx="584200" cy="76200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FDD5C8-74E1-482E-B5BF-E153ACDBAFDE}"/>
              </a:ext>
            </a:extLst>
          </p:cNvPr>
          <p:cNvSpPr txBox="1"/>
          <p:nvPr/>
        </p:nvSpPr>
        <p:spPr>
          <a:xfrm>
            <a:off x="6656015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Simulated indoor Temperature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AFFF9F-1450-452C-B9C0-E6D18F9762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222"/>
          <a:stretch/>
        </p:blipFill>
        <p:spPr>
          <a:xfrm>
            <a:off x="1610030" y="5921080"/>
            <a:ext cx="8194370" cy="5828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14B992-BB72-4AF9-B926-4D93240C997D}"/>
              </a:ext>
            </a:extLst>
          </p:cNvPr>
          <p:cNvCxnSpPr>
            <a:cxnSpLocks/>
          </p:cNvCxnSpPr>
          <p:nvPr/>
        </p:nvCxnSpPr>
        <p:spPr>
          <a:xfrm>
            <a:off x="1610030" y="5538363"/>
            <a:ext cx="79225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4FFFB68-075A-457D-A28C-4D69888AD91F}"/>
              </a:ext>
            </a:extLst>
          </p:cNvPr>
          <p:cNvSpPr txBox="1"/>
          <p:nvPr/>
        </p:nvSpPr>
        <p:spPr>
          <a:xfrm>
            <a:off x="1067816" y="1044545"/>
            <a:ext cx="533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dirty="0">
                <a:solidFill>
                  <a:schemeClr val="bg2">
                    <a:lumMod val="50000"/>
                  </a:schemeClr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ºC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C8D3E4-5D00-4BBC-A112-2DDD7782CD2C}"/>
              </a:ext>
            </a:extLst>
          </p:cNvPr>
          <p:cNvSpPr/>
          <p:nvPr/>
        </p:nvSpPr>
        <p:spPr>
          <a:xfrm>
            <a:off x="7604149" y="1885974"/>
            <a:ext cx="1928471" cy="3840456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5C8902-BAA4-4CB9-B90F-A6A512F5CEBF}"/>
              </a:ext>
            </a:extLst>
          </p:cNvPr>
          <p:cNvSpPr/>
          <p:nvPr/>
        </p:nvSpPr>
        <p:spPr>
          <a:xfrm>
            <a:off x="1508761" y="1885973"/>
            <a:ext cx="2148840" cy="3927477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6A0C04-BC37-4E47-9276-7D0EB16F87B3}"/>
              </a:ext>
            </a:extLst>
          </p:cNvPr>
          <p:cNvSpPr txBox="1"/>
          <p:nvPr/>
        </p:nvSpPr>
        <p:spPr>
          <a:xfrm>
            <a:off x="4404057" y="3824148"/>
            <a:ext cx="26924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b="1" dirty="0">
                <a:latin typeface="Arial Nova Cond Light" panose="020B0306020202020204" pitchFamily="34" charset="0"/>
              </a:rPr>
              <a:t>σ</a:t>
            </a:r>
            <a:r>
              <a:rPr lang="pt-PT" b="1" dirty="0">
                <a:latin typeface="Arial Nova Cond Light" panose="020B0306020202020204" pitchFamily="34" charset="0"/>
              </a:rPr>
              <a:t> = </a:t>
            </a:r>
            <a:r>
              <a:rPr lang="en-GB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pt-PT" b="1" dirty="0">
                <a:latin typeface="Arial Nova Cond Light" panose="020B0306020202020204" pitchFamily="34" charset="0"/>
              </a:rPr>
              <a:t>3 ºc</a:t>
            </a:r>
            <a:endParaRPr lang="en-US" b="1" dirty="0"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33072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238D498-2588-4A22-AACA-9F4A08AF126F}"/>
              </a:ext>
            </a:extLst>
          </p:cNvPr>
          <p:cNvGraphicFramePr>
            <a:graphicFrameLocks/>
          </p:cNvGraphicFramePr>
          <p:nvPr/>
        </p:nvGraphicFramePr>
        <p:xfrm>
          <a:off x="1153159" y="1490547"/>
          <a:ext cx="8475019" cy="5117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107695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Comfort performance and comparison 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80C7E4-C3B2-4383-9954-0B91F6F09B92}"/>
              </a:ext>
            </a:extLst>
          </p:cNvPr>
          <p:cNvSpPr/>
          <p:nvPr/>
        </p:nvSpPr>
        <p:spPr>
          <a:xfrm>
            <a:off x="3073400" y="1524000"/>
            <a:ext cx="584200" cy="76200"/>
          </a:xfrm>
          <a:prstGeom prst="rect">
            <a:avLst/>
          </a:prstGeom>
          <a:solidFill>
            <a:srgbClr val="552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9E97DA-F10E-4D28-A228-D631699C8B3B}"/>
              </a:ext>
            </a:extLst>
          </p:cNvPr>
          <p:cNvSpPr txBox="1"/>
          <p:nvPr/>
        </p:nvSpPr>
        <p:spPr>
          <a:xfrm>
            <a:off x="3657600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Indoor recorded Temeprature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BF0E58-F1CF-4E7A-902D-EA1FCE6AD4FE}"/>
              </a:ext>
            </a:extLst>
          </p:cNvPr>
          <p:cNvSpPr/>
          <p:nvPr/>
        </p:nvSpPr>
        <p:spPr>
          <a:xfrm>
            <a:off x="6071815" y="1524000"/>
            <a:ext cx="584200" cy="76200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FDD5C8-74E1-482E-B5BF-E153ACDBAFDE}"/>
              </a:ext>
            </a:extLst>
          </p:cNvPr>
          <p:cNvSpPr txBox="1"/>
          <p:nvPr/>
        </p:nvSpPr>
        <p:spPr>
          <a:xfrm>
            <a:off x="6656015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Simulated indoor Temperature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AFFF9F-1450-452C-B9C0-E6D18F9762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222"/>
          <a:stretch/>
        </p:blipFill>
        <p:spPr>
          <a:xfrm>
            <a:off x="1610030" y="5921080"/>
            <a:ext cx="8194370" cy="5828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14B992-BB72-4AF9-B926-4D93240C997D}"/>
              </a:ext>
            </a:extLst>
          </p:cNvPr>
          <p:cNvCxnSpPr>
            <a:cxnSpLocks/>
          </p:cNvCxnSpPr>
          <p:nvPr/>
        </p:nvCxnSpPr>
        <p:spPr>
          <a:xfrm>
            <a:off x="1610030" y="5538363"/>
            <a:ext cx="79225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4FFFB68-075A-457D-A28C-4D69888AD91F}"/>
              </a:ext>
            </a:extLst>
          </p:cNvPr>
          <p:cNvSpPr txBox="1"/>
          <p:nvPr/>
        </p:nvSpPr>
        <p:spPr>
          <a:xfrm>
            <a:off x="1067816" y="1044545"/>
            <a:ext cx="533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dirty="0">
                <a:solidFill>
                  <a:schemeClr val="bg2">
                    <a:lumMod val="50000"/>
                  </a:schemeClr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ºC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C8D3E4-5D00-4BBC-A112-2DDD7782CD2C}"/>
              </a:ext>
            </a:extLst>
          </p:cNvPr>
          <p:cNvSpPr/>
          <p:nvPr/>
        </p:nvSpPr>
        <p:spPr>
          <a:xfrm>
            <a:off x="7604149" y="1885974"/>
            <a:ext cx="1928471" cy="3840456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5C8902-BAA4-4CB9-B90F-A6A512F5CEBF}"/>
              </a:ext>
            </a:extLst>
          </p:cNvPr>
          <p:cNvSpPr/>
          <p:nvPr/>
        </p:nvSpPr>
        <p:spPr>
          <a:xfrm>
            <a:off x="1508761" y="1885973"/>
            <a:ext cx="2148840" cy="3927477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EAFE80-9660-4902-8809-B94E67B383E7}"/>
              </a:ext>
            </a:extLst>
          </p:cNvPr>
          <p:cNvSpPr txBox="1"/>
          <p:nvPr/>
        </p:nvSpPr>
        <p:spPr>
          <a:xfrm>
            <a:off x="7467545" y="2576179"/>
            <a:ext cx="26924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b="1" dirty="0">
                <a:latin typeface="Arial Nova Cond Light" panose="020B0306020202020204" pitchFamily="34" charset="0"/>
              </a:rPr>
              <a:t>σ</a:t>
            </a:r>
            <a:r>
              <a:rPr lang="pt-PT" b="1" dirty="0">
                <a:latin typeface="Arial Nova Cond Light" panose="020B0306020202020204" pitchFamily="34" charset="0"/>
              </a:rPr>
              <a:t> = </a:t>
            </a:r>
            <a:r>
              <a:rPr lang="en-GB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pt-PT" b="1" dirty="0">
                <a:latin typeface="Arial Nova Cond Light" panose="020B0306020202020204" pitchFamily="34" charset="0"/>
              </a:rPr>
              <a:t>10 ºc</a:t>
            </a:r>
            <a:endParaRPr lang="en-US" b="1" dirty="0">
              <a:latin typeface="Arial Nova Cond Light" panose="020B0306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6A0C04-BC37-4E47-9276-7D0EB16F87B3}"/>
              </a:ext>
            </a:extLst>
          </p:cNvPr>
          <p:cNvSpPr txBox="1"/>
          <p:nvPr/>
        </p:nvSpPr>
        <p:spPr>
          <a:xfrm>
            <a:off x="4404057" y="3824148"/>
            <a:ext cx="26924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b="1" dirty="0">
                <a:latin typeface="Arial Nova Cond Light" panose="020B0306020202020204" pitchFamily="34" charset="0"/>
              </a:rPr>
              <a:t>σ</a:t>
            </a:r>
            <a:r>
              <a:rPr lang="pt-PT" b="1" dirty="0">
                <a:latin typeface="Arial Nova Cond Light" panose="020B0306020202020204" pitchFamily="34" charset="0"/>
              </a:rPr>
              <a:t> = </a:t>
            </a:r>
            <a:r>
              <a:rPr lang="en-GB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pt-PT" b="1" dirty="0">
                <a:latin typeface="Arial Nova Cond Light" panose="020B0306020202020204" pitchFamily="34" charset="0"/>
              </a:rPr>
              <a:t>3 ºc</a:t>
            </a:r>
            <a:endParaRPr lang="en-US" b="1" dirty="0"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82937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238D498-2588-4A22-AACA-9F4A08AF126F}"/>
              </a:ext>
            </a:extLst>
          </p:cNvPr>
          <p:cNvGraphicFramePr>
            <a:graphicFrameLocks/>
          </p:cNvGraphicFramePr>
          <p:nvPr/>
        </p:nvGraphicFramePr>
        <p:xfrm>
          <a:off x="1153159" y="1490547"/>
          <a:ext cx="8475019" cy="5117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107695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Comfort performance and comparison 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80C7E4-C3B2-4383-9954-0B91F6F09B92}"/>
              </a:ext>
            </a:extLst>
          </p:cNvPr>
          <p:cNvSpPr/>
          <p:nvPr/>
        </p:nvSpPr>
        <p:spPr>
          <a:xfrm>
            <a:off x="3073400" y="1524000"/>
            <a:ext cx="584200" cy="76200"/>
          </a:xfrm>
          <a:prstGeom prst="rect">
            <a:avLst/>
          </a:prstGeom>
          <a:solidFill>
            <a:srgbClr val="552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9E97DA-F10E-4D28-A228-D631699C8B3B}"/>
              </a:ext>
            </a:extLst>
          </p:cNvPr>
          <p:cNvSpPr txBox="1"/>
          <p:nvPr/>
        </p:nvSpPr>
        <p:spPr>
          <a:xfrm>
            <a:off x="3657600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Indoor recorded Temeprature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BF0E58-F1CF-4E7A-902D-EA1FCE6AD4FE}"/>
              </a:ext>
            </a:extLst>
          </p:cNvPr>
          <p:cNvSpPr/>
          <p:nvPr/>
        </p:nvSpPr>
        <p:spPr>
          <a:xfrm>
            <a:off x="6071815" y="1524000"/>
            <a:ext cx="584200" cy="76200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FDD5C8-74E1-482E-B5BF-E153ACDBAFDE}"/>
              </a:ext>
            </a:extLst>
          </p:cNvPr>
          <p:cNvSpPr txBox="1"/>
          <p:nvPr/>
        </p:nvSpPr>
        <p:spPr>
          <a:xfrm>
            <a:off x="6656015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Simulated indoor Temperature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AFFF9F-1450-452C-B9C0-E6D18F9762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222"/>
          <a:stretch/>
        </p:blipFill>
        <p:spPr>
          <a:xfrm>
            <a:off x="1610030" y="5921080"/>
            <a:ext cx="8194370" cy="5828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14B992-BB72-4AF9-B926-4D93240C997D}"/>
              </a:ext>
            </a:extLst>
          </p:cNvPr>
          <p:cNvCxnSpPr>
            <a:cxnSpLocks/>
          </p:cNvCxnSpPr>
          <p:nvPr/>
        </p:nvCxnSpPr>
        <p:spPr>
          <a:xfrm>
            <a:off x="1610030" y="5538363"/>
            <a:ext cx="79225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4FFFB68-075A-457D-A28C-4D69888AD91F}"/>
              </a:ext>
            </a:extLst>
          </p:cNvPr>
          <p:cNvSpPr txBox="1"/>
          <p:nvPr/>
        </p:nvSpPr>
        <p:spPr>
          <a:xfrm>
            <a:off x="1067816" y="1044545"/>
            <a:ext cx="533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dirty="0">
                <a:solidFill>
                  <a:schemeClr val="bg2">
                    <a:lumMod val="50000"/>
                  </a:schemeClr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ºC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0D7563-7570-40D6-AC36-4352AC93CE23}"/>
              </a:ext>
            </a:extLst>
          </p:cNvPr>
          <p:cNvSpPr/>
          <p:nvPr/>
        </p:nvSpPr>
        <p:spPr>
          <a:xfrm>
            <a:off x="3657600" y="1885973"/>
            <a:ext cx="3946549" cy="393070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9058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238D498-2588-4A22-AACA-9F4A08AF126F}"/>
              </a:ext>
            </a:extLst>
          </p:cNvPr>
          <p:cNvGraphicFramePr>
            <a:graphicFrameLocks/>
          </p:cNvGraphicFramePr>
          <p:nvPr/>
        </p:nvGraphicFramePr>
        <p:xfrm>
          <a:off x="1153159" y="1490547"/>
          <a:ext cx="8475019" cy="5117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107695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Comfort performance and comparison 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80C7E4-C3B2-4383-9954-0B91F6F09B92}"/>
              </a:ext>
            </a:extLst>
          </p:cNvPr>
          <p:cNvSpPr/>
          <p:nvPr/>
        </p:nvSpPr>
        <p:spPr>
          <a:xfrm>
            <a:off x="3073400" y="1524000"/>
            <a:ext cx="584200" cy="76200"/>
          </a:xfrm>
          <a:prstGeom prst="rect">
            <a:avLst/>
          </a:prstGeom>
          <a:solidFill>
            <a:srgbClr val="552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9E97DA-F10E-4D28-A228-D631699C8B3B}"/>
              </a:ext>
            </a:extLst>
          </p:cNvPr>
          <p:cNvSpPr txBox="1"/>
          <p:nvPr/>
        </p:nvSpPr>
        <p:spPr>
          <a:xfrm>
            <a:off x="3657600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Indoor recorded Temeprature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BF0E58-F1CF-4E7A-902D-EA1FCE6AD4FE}"/>
              </a:ext>
            </a:extLst>
          </p:cNvPr>
          <p:cNvSpPr/>
          <p:nvPr/>
        </p:nvSpPr>
        <p:spPr>
          <a:xfrm>
            <a:off x="6071815" y="1524000"/>
            <a:ext cx="584200" cy="76200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FDD5C8-74E1-482E-B5BF-E153ACDBAFDE}"/>
              </a:ext>
            </a:extLst>
          </p:cNvPr>
          <p:cNvSpPr txBox="1"/>
          <p:nvPr/>
        </p:nvSpPr>
        <p:spPr>
          <a:xfrm>
            <a:off x="6656015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Simulated indoor Temperature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AFFF9F-1450-452C-B9C0-E6D18F9762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222"/>
          <a:stretch/>
        </p:blipFill>
        <p:spPr>
          <a:xfrm>
            <a:off x="1610030" y="5921080"/>
            <a:ext cx="8194370" cy="5828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14B992-BB72-4AF9-B926-4D93240C997D}"/>
              </a:ext>
            </a:extLst>
          </p:cNvPr>
          <p:cNvCxnSpPr>
            <a:cxnSpLocks/>
          </p:cNvCxnSpPr>
          <p:nvPr/>
        </p:nvCxnSpPr>
        <p:spPr>
          <a:xfrm>
            <a:off x="1610030" y="5538363"/>
            <a:ext cx="79225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4FFFB68-075A-457D-A28C-4D69888AD91F}"/>
              </a:ext>
            </a:extLst>
          </p:cNvPr>
          <p:cNvSpPr txBox="1"/>
          <p:nvPr/>
        </p:nvSpPr>
        <p:spPr>
          <a:xfrm>
            <a:off x="1067816" y="1044545"/>
            <a:ext cx="533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dirty="0">
                <a:solidFill>
                  <a:schemeClr val="bg2">
                    <a:lumMod val="50000"/>
                  </a:schemeClr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ºC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0D7563-7570-40D6-AC36-4352AC93CE23}"/>
              </a:ext>
            </a:extLst>
          </p:cNvPr>
          <p:cNvSpPr/>
          <p:nvPr/>
        </p:nvSpPr>
        <p:spPr>
          <a:xfrm>
            <a:off x="3657600" y="1885973"/>
            <a:ext cx="3946549" cy="393070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A68B45-DC9A-49A1-9673-D7B1072991D8}"/>
              </a:ext>
            </a:extLst>
          </p:cNvPr>
          <p:cNvSpPr txBox="1"/>
          <p:nvPr/>
        </p:nvSpPr>
        <p:spPr>
          <a:xfrm>
            <a:off x="9293993" y="3429000"/>
            <a:ext cx="26924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b="1" dirty="0">
                <a:latin typeface="Arial Nova Cond Light" panose="020B0306020202020204" pitchFamily="34" charset="0"/>
              </a:rPr>
              <a:t>σ</a:t>
            </a:r>
            <a:r>
              <a:rPr lang="pt-PT" b="1" dirty="0">
                <a:latin typeface="Arial Nova Cond Light" panose="020B0306020202020204" pitchFamily="34" charset="0"/>
              </a:rPr>
              <a:t> = </a:t>
            </a:r>
            <a:r>
              <a:rPr lang="en-GB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pt-PT" sz="1800" b="1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5.5</a:t>
            </a:r>
            <a:r>
              <a:rPr lang="pt-PT" b="1" dirty="0">
                <a:latin typeface="Arial Nova Cond Light" panose="020B0306020202020204" pitchFamily="34" charset="0"/>
              </a:rPr>
              <a:t> ºc</a:t>
            </a:r>
            <a:endParaRPr lang="en-US" b="1" dirty="0"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44052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238D498-2588-4A22-AACA-9F4A08AF126F}"/>
              </a:ext>
            </a:extLst>
          </p:cNvPr>
          <p:cNvGraphicFramePr>
            <a:graphicFrameLocks/>
          </p:cNvGraphicFramePr>
          <p:nvPr/>
        </p:nvGraphicFramePr>
        <p:xfrm>
          <a:off x="1153159" y="1490547"/>
          <a:ext cx="8475019" cy="5117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107695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Comfort performance and comparison 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80C7E4-C3B2-4383-9954-0B91F6F09B92}"/>
              </a:ext>
            </a:extLst>
          </p:cNvPr>
          <p:cNvSpPr/>
          <p:nvPr/>
        </p:nvSpPr>
        <p:spPr>
          <a:xfrm>
            <a:off x="3073400" y="1524000"/>
            <a:ext cx="584200" cy="76200"/>
          </a:xfrm>
          <a:prstGeom prst="rect">
            <a:avLst/>
          </a:prstGeom>
          <a:solidFill>
            <a:srgbClr val="552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9E97DA-F10E-4D28-A228-D631699C8B3B}"/>
              </a:ext>
            </a:extLst>
          </p:cNvPr>
          <p:cNvSpPr txBox="1"/>
          <p:nvPr/>
        </p:nvSpPr>
        <p:spPr>
          <a:xfrm>
            <a:off x="3657600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Indoor recorded Temeprature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BF0E58-F1CF-4E7A-902D-EA1FCE6AD4FE}"/>
              </a:ext>
            </a:extLst>
          </p:cNvPr>
          <p:cNvSpPr/>
          <p:nvPr/>
        </p:nvSpPr>
        <p:spPr>
          <a:xfrm>
            <a:off x="6071815" y="1524000"/>
            <a:ext cx="584200" cy="76200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FDD5C8-74E1-482E-B5BF-E153ACDBAFDE}"/>
              </a:ext>
            </a:extLst>
          </p:cNvPr>
          <p:cNvSpPr txBox="1"/>
          <p:nvPr/>
        </p:nvSpPr>
        <p:spPr>
          <a:xfrm>
            <a:off x="6656015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Simulated indoor Temperature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AFFF9F-1450-452C-B9C0-E6D18F9762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222"/>
          <a:stretch/>
        </p:blipFill>
        <p:spPr>
          <a:xfrm>
            <a:off x="1610030" y="5921080"/>
            <a:ext cx="8194370" cy="5828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14B992-BB72-4AF9-B926-4D93240C997D}"/>
              </a:ext>
            </a:extLst>
          </p:cNvPr>
          <p:cNvCxnSpPr>
            <a:cxnSpLocks/>
          </p:cNvCxnSpPr>
          <p:nvPr/>
        </p:nvCxnSpPr>
        <p:spPr>
          <a:xfrm>
            <a:off x="1610030" y="5538363"/>
            <a:ext cx="79225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4FFFB68-075A-457D-A28C-4D69888AD91F}"/>
              </a:ext>
            </a:extLst>
          </p:cNvPr>
          <p:cNvSpPr txBox="1"/>
          <p:nvPr/>
        </p:nvSpPr>
        <p:spPr>
          <a:xfrm>
            <a:off x="1067816" y="1044545"/>
            <a:ext cx="533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dirty="0">
                <a:solidFill>
                  <a:schemeClr val="bg2">
                    <a:lumMod val="50000"/>
                  </a:schemeClr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ºC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0D7563-7570-40D6-AC36-4352AC93CE23}"/>
              </a:ext>
            </a:extLst>
          </p:cNvPr>
          <p:cNvSpPr/>
          <p:nvPr/>
        </p:nvSpPr>
        <p:spPr>
          <a:xfrm>
            <a:off x="3657600" y="1885973"/>
            <a:ext cx="3946549" cy="393070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7785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107695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Comfort performance and comparison 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7E441BF-F3F3-4B67-950B-81AD9EEEC8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1130" y="1625055"/>
            <a:ext cx="9304020" cy="216970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273DCEF-AD67-4CEF-BB1A-A59A4168DCFB}"/>
              </a:ext>
            </a:extLst>
          </p:cNvPr>
          <p:cNvGrpSpPr/>
          <p:nvPr/>
        </p:nvGrpSpPr>
        <p:grpSpPr>
          <a:xfrm>
            <a:off x="4069080" y="6345540"/>
            <a:ext cx="3961504" cy="307777"/>
            <a:chOff x="4069080" y="6345540"/>
            <a:chExt cx="3961504" cy="30777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61F3BC8-345C-41AD-A8E0-0C304284A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4717534" y="6371408"/>
              <a:ext cx="2756932" cy="25604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A1208D1-9534-44B7-9E12-277C7E1D4F9B}"/>
                </a:ext>
              </a:extLst>
            </p:cNvPr>
            <p:cNvSpPr txBox="1"/>
            <p:nvPr/>
          </p:nvSpPr>
          <p:spPr>
            <a:xfrm>
              <a:off x="7474466" y="6345540"/>
              <a:ext cx="55611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pt-PT" sz="1400" dirty="0">
                  <a:latin typeface="Arial Nova Cond Light" panose="020B0306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22 ºC</a:t>
              </a:r>
              <a:endParaRPr lang="en-US" sz="1400" b="1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22A4F7-7F56-4F45-A763-6420C96E6C0E}"/>
                </a:ext>
              </a:extLst>
            </p:cNvPr>
            <p:cNvSpPr txBox="1"/>
            <p:nvPr/>
          </p:nvSpPr>
          <p:spPr>
            <a:xfrm>
              <a:off x="4069080" y="6345540"/>
              <a:ext cx="64845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pt-PT" sz="1400" dirty="0">
                  <a:latin typeface="Arial Nova Cond Light" panose="020B0306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-14 ºC</a:t>
              </a:r>
              <a:endParaRPr lang="en-US" sz="1400" b="1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9701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107695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Comfort performance and comparison 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CD9649-EC95-4C76-B39B-9A743E718A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1130" y="3920490"/>
            <a:ext cx="9304020" cy="21945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E441BF-F3F3-4B67-950B-81AD9EEEC8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1130" y="1625055"/>
            <a:ext cx="9304020" cy="216970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8BB7187-170D-4A30-A75E-AAAFD157134A}"/>
              </a:ext>
            </a:extLst>
          </p:cNvPr>
          <p:cNvGrpSpPr/>
          <p:nvPr/>
        </p:nvGrpSpPr>
        <p:grpSpPr>
          <a:xfrm>
            <a:off x="4069080" y="6345540"/>
            <a:ext cx="3961504" cy="307777"/>
            <a:chOff x="4069080" y="6345540"/>
            <a:chExt cx="3961504" cy="3077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1C7E58A-A758-4E84-8289-FAFC51212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4717534" y="6371408"/>
              <a:ext cx="2756932" cy="25604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66FF2E-5797-40DF-BE93-3DD19745E6BE}"/>
                </a:ext>
              </a:extLst>
            </p:cNvPr>
            <p:cNvSpPr txBox="1"/>
            <p:nvPr/>
          </p:nvSpPr>
          <p:spPr>
            <a:xfrm>
              <a:off x="7474466" y="6345540"/>
              <a:ext cx="55611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pt-PT" sz="1400" dirty="0">
                  <a:latin typeface="Arial Nova Cond Light" panose="020B0306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22 ºC</a:t>
              </a:r>
              <a:endParaRPr lang="en-US" sz="1400" b="1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916F30-4CC9-49CF-8762-9DE7018ADA87}"/>
                </a:ext>
              </a:extLst>
            </p:cNvPr>
            <p:cNvSpPr txBox="1"/>
            <p:nvPr/>
          </p:nvSpPr>
          <p:spPr>
            <a:xfrm>
              <a:off x="4069080" y="6345540"/>
              <a:ext cx="64845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pt-PT" sz="1400" dirty="0">
                  <a:latin typeface="Arial Nova Cond Light" panose="020B0306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-14 ºC</a:t>
              </a:r>
              <a:endParaRPr lang="en-US" sz="1400" b="1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163395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107695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Comfort performance and comparison 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CD9649-EC95-4C76-B39B-9A743E718A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1130" y="3920490"/>
            <a:ext cx="9304020" cy="21945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E441BF-F3F3-4B67-950B-81AD9EEEC8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1130" y="1625055"/>
            <a:ext cx="9304020" cy="21697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8E5B9E-33A8-4678-B234-248358BEFD6D}"/>
              </a:ext>
            </a:extLst>
          </p:cNvPr>
          <p:cNvSpPr/>
          <p:nvPr/>
        </p:nvSpPr>
        <p:spPr>
          <a:xfrm>
            <a:off x="3691890" y="1625055"/>
            <a:ext cx="5715000" cy="203254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5B5D0E-6270-4626-8324-0B266CE2D6B4}"/>
              </a:ext>
            </a:extLst>
          </p:cNvPr>
          <p:cNvSpPr/>
          <p:nvPr/>
        </p:nvSpPr>
        <p:spPr>
          <a:xfrm>
            <a:off x="3691890" y="3920491"/>
            <a:ext cx="5715000" cy="201168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F1C4ED-2E7B-4592-9A91-E85C20347A8C}"/>
              </a:ext>
            </a:extLst>
          </p:cNvPr>
          <p:cNvGrpSpPr/>
          <p:nvPr/>
        </p:nvGrpSpPr>
        <p:grpSpPr>
          <a:xfrm>
            <a:off x="4069080" y="6345540"/>
            <a:ext cx="3961504" cy="307777"/>
            <a:chOff x="4069080" y="6345540"/>
            <a:chExt cx="3961504" cy="3077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8A2280-2694-4142-911B-A5C8BCB0A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4717534" y="6371408"/>
              <a:ext cx="2756932" cy="25604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C2E1CEF-C254-4FEA-A34B-52DBC3949949}"/>
                </a:ext>
              </a:extLst>
            </p:cNvPr>
            <p:cNvSpPr txBox="1"/>
            <p:nvPr/>
          </p:nvSpPr>
          <p:spPr>
            <a:xfrm>
              <a:off x="7474466" y="6345540"/>
              <a:ext cx="55611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pt-PT" sz="1400" dirty="0">
                  <a:latin typeface="Arial Nova Cond Light" panose="020B0306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22 ºC</a:t>
              </a:r>
              <a:endParaRPr lang="en-US" sz="1400" b="1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C839A7-8EFF-47C4-AD22-457FCE699338}"/>
                </a:ext>
              </a:extLst>
            </p:cNvPr>
            <p:cNvSpPr txBox="1"/>
            <p:nvPr/>
          </p:nvSpPr>
          <p:spPr>
            <a:xfrm>
              <a:off x="4069080" y="6345540"/>
              <a:ext cx="64845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pt-PT" sz="1400" dirty="0">
                  <a:latin typeface="Arial Nova Cond Light" panose="020B0306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-14 ºC</a:t>
              </a:r>
              <a:endParaRPr lang="en-US" sz="1400" b="1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107330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107695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Comfort performance and comparison 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CD9649-EC95-4C76-B39B-9A743E718A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1130" y="3920490"/>
            <a:ext cx="9304020" cy="21945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E441BF-F3F3-4B67-950B-81AD9EEEC8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1130" y="1625055"/>
            <a:ext cx="9304020" cy="21697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8E5B9E-33A8-4678-B234-248358BEFD6D}"/>
              </a:ext>
            </a:extLst>
          </p:cNvPr>
          <p:cNvSpPr/>
          <p:nvPr/>
        </p:nvSpPr>
        <p:spPr>
          <a:xfrm>
            <a:off x="1863090" y="1625055"/>
            <a:ext cx="3474720" cy="203254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6E55E7-72AA-4D5B-85A0-E418611F40E2}"/>
              </a:ext>
            </a:extLst>
          </p:cNvPr>
          <p:cNvSpPr/>
          <p:nvPr/>
        </p:nvSpPr>
        <p:spPr>
          <a:xfrm>
            <a:off x="1863090" y="3920491"/>
            <a:ext cx="3474720" cy="201168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BCEEF8-EED2-4575-BE47-61CC2016022F}"/>
              </a:ext>
            </a:extLst>
          </p:cNvPr>
          <p:cNvSpPr/>
          <p:nvPr/>
        </p:nvSpPr>
        <p:spPr>
          <a:xfrm>
            <a:off x="7795260" y="3920491"/>
            <a:ext cx="2929890" cy="201168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03CA86-BAA2-4DF2-8628-62ACC841F799}"/>
              </a:ext>
            </a:extLst>
          </p:cNvPr>
          <p:cNvSpPr/>
          <p:nvPr/>
        </p:nvSpPr>
        <p:spPr>
          <a:xfrm>
            <a:off x="7795260" y="1625055"/>
            <a:ext cx="2846070" cy="203254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6F4A4C-00DE-479B-AFF1-B5E58E4AD8E0}"/>
              </a:ext>
            </a:extLst>
          </p:cNvPr>
          <p:cNvGrpSpPr/>
          <p:nvPr/>
        </p:nvGrpSpPr>
        <p:grpSpPr>
          <a:xfrm>
            <a:off x="4069080" y="6345540"/>
            <a:ext cx="3961504" cy="307777"/>
            <a:chOff x="4069080" y="6345540"/>
            <a:chExt cx="3961504" cy="30777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3AFB38-4FF2-49B9-9EE8-7EC01076F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4717534" y="6371408"/>
              <a:ext cx="2756932" cy="2560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324BA7-A475-49FD-A947-3EC178068272}"/>
                </a:ext>
              </a:extLst>
            </p:cNvPr>
            <p:cNvSpPr txBox="1"/>
            <p:nvPr/>
          </p:nvSpPr>
          <p:spPr>
            <a:xfrm>
              <a:off x="7474466" y="6345540"/>
              <a:ext cx="55611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pt-PT" sz="1400" dirty="0">
                  <a:latin typeface="Arial Nova Cond Light" panose="020B0306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22 ºC</a:t>
              </a:r>
              <a:endParaRPr lang="en-US" sz="1400" b="1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29366E9-FD6E-4335-8087-8086066A61F8}"/>
                </a:ext>
              </a:extLst>
            </p:cNvPr>
            <p:cNvSpPr txBox="1"/>
            <p:nvPr/>
          </p:nvSpPr>
          <p:spPr>
            <a:xfrm>
              <a:off x="4069080" y="6345540"/>
              <a:ext cx="64845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pt-PT" sz="1400" dirty="0">
                  <a:latin typeface="Arial Nova Cond Light" panose="020B0306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-14 ºC</a:t>
              </a:r>
              <a:endParaRPr lang="en-US" sz="1400" b="1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027404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107695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Comfort performance and comparison 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CD9649-EC95-4C76-B39B-9A743E718A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1130" y="3920490"/>
            <a:ext cx="9304020" cy="21945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E441BF-F3F3-4B67-950B-81AD9EEEC8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1130" y="1625055"/>
            <a:ext cx="9304020" cy="21697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8E5B9E-33A8-4678-B234-248358BEFD6D}"/>
              </a:ext>
            </a:extLst>
          </p:cNvPr>
          <p:cNvSpPr/>
          <p:nvPr/>
        </p:nvSpPr>
        <p:spPr>
          <a:xfrm>
            <a:off x="1863090" y="1625055"/>
            <a:ext cx="3474720" cy="203254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6E55E7-72AA-4D5B-85A0-E418611F40E2}"/>
              </a:ext>
            </a:extLst>
          </p:cNvPr>
          <p:cNvSpPr/>
          <p:nvPr/>
        </p:nvSpPr>
        <p:spPr>
          <a:xfrm>
            <a:off x="1863090" y="3920491"/>
            <a:ext cx="3474720" cy="201168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BCEEF8-EED2-4575-BE47-61CC2016022F}"/>
              </a:ext>
            </a:extLst>
          </p:cNvPr>
          <p:cNvSpPr/>
          <p:nvPr/>
        </p:nvSpPr>
        <p:spPr>
          <a:xfrm>
            <a:off x="7795260" y="3920491"/>
            <a:ext cx="2929890" cy="201168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03CA86-BAA2-4DF2-8628-62ACC841F799}"/>
              </a:ext>
            </a:extLst>
          </p:cNvPr>
          <p:cNvSpPr/>
          <p:nvPr/>
        </p:nvSpPr>
        <p:spPr>
          <a:xfrm>
            <a:off x="7795260" y="1625055"/>
            <a:ext cx="2846070" cy="203254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01157C-CE2B-482D-B882-2346F82D693F}"/>
              </a:ext>
            </a:extLst>
          </p:cNvPr>
          <p:cNvGrpSpPr/>
          <p:nvPr/>
        </p:nvGrpSpPr>
        <p:grpSpPr>
          <a:xfrm>
            <a:off x="4069080" y="6345540"/>
            <a:ext cx="3961504" cy="307777"/>
            <a:chOff x="4069080" y="6345540"/>
            <a:chExt cx="3961504" cy="30777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D4F4490-AD7F-43E9-A86D-D80A55E72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4717534" y="6371408"/>
              <a:ext cx="2756932" cy="2560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A2C0F26-BDE9-4811-BBFD-D0731555694A}"/>
                </a:ext>
              </a:extLst>
            </p:cNvPr>
            <p:cNvSpPr txBox="1"/>
            <p:nvPr/>
          </p:nvSpPr>
          <p:spPr>
            <a:xfrm>
              <a:off x="7474466" y="6345540"/>
              <a:ext cx="55611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pt-PT" sz="1400" dirty="0">
                  <a:latin typeface="Arial Nova Cond Light" panose="020B0306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22 ºC</a:t>
              </a:r>
              <a:endParaRPr lang="en-US" sz="1400" b="1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92FBA5B-3275-4B62-BF52-9E6A380A8010}"/>
                </a:ext>
              </a:extLst>
            </p:cNvPr>
            <p:cNvSpPr txBox="1"/>
            <p:nvPr/>
          </p:nvSpPr>
          <p:spPr>
            <a:xfrm>
              <a:off x="4069080" y="6345540"/>
              <a:ext cx="64845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pt-PT" sz="1400" dirty="0">
                  <a:latin typeface="Arial Nova Cond Light" panose="020B0306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-14 ºC</a:t>
              </a:r>
              <a:endParaRPr lang="en-US" sz="1400" b="1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1283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5FB0417-9FFC-46A0-B17C-A5B27CFA625E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DC6590C-D3B7-4726-84BE-742F03880C26}"/>
              </a:ext>
            </a:extLst>
          </p:cNvPr>
          <p:cNvSpPr/>
          <p:nvPr/>
        </p:nvSpPr>
        <p:spPr>
          <a:xfrm>
            <a:off x="7409839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C2376152-78FD-47BF-86C0-AB18E1D92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7" y="2913212"/>
            <a:ext cx="1031572" cy="1031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35B271-8D89-4E40-BEC6-CAD285BB4ED4}"/>
              </a:ext>
            </a:extLst>
          </p:cNvPr>
          <p:cNvSpPr txBox="1"/>
          <p:nvPr/>
        </p:nvSpPr>
        <p:spPr>
          <a:xfrm>
            <a:off x="469900" y="625183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Introduction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4014C6B-1237-477A-BFD5-0316E7DB91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931" y="3053943"/>
            <a:ext cx="708886" cy="7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5746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8E5B9E-33A8-4678-B234-248358BEFD6D}"/>
              </a:ext>
            </a:extLst>
          </p:cNvPr>
          <p:cNvSpPr/>
          <p:nvPr/>
        </p:nvSpPr>
        <p:spPr>
          <a:xfrm>
            <a:off x="1863090" y="1625055"/>
            <a:ext cx="3474720" cy="203254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BCEEF8-EED2-4575-BE47-61CC2016022F}"/>
              </a:ext>
            </a:extLst>
          </p:cNvPr>
          <p:cNvSpPr/>
          <p:nvPr/>
        </p:nvSpPr>
        <p:spPr>
          <a:xfrm>
            <a:off x="7795260" y="3920491"/>
            <a:ext cx="2929890" cy="201168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03CA86-BAA2-4DF2-8628-62ACC841F799}"/>
              </a:ext>
            </a:extLst>
          </p:cNvPr>
          <p:cNvSpPr/>
          <p:nvPr/>
        </p:nvSpPr>
        <p:spPr>
          <a:xfrm>
            <a:off x="7795260" y="1625055"/>
            <a:ext cx="2846070" cy="203254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443DEE-0FC7-400F-8701-9AEB27697D85}"/>
              </a:ext>
            </a:extLst>
          </p:cNvPr>
          <p:cNvSpPr txBox="1"/>
          <p:nvPr/>
        </p:nvSpPr>
        <p:spPr>
          <a:xfrm>
            <a:off x="-19962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Conclusions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Shelter Performance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DB85565-E969-47CB-A9E3-57E0C0E9A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28" y="2130512"/>
            <a:ext cx="8869872" cy="4727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13ED47-5C76-4861-B866-D266EEBA1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90" y="2130512"/>
            <a:ext cx="735522" cy="73552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8032E62-4885-459F-8409-D8D25B705C13}"/>
              </a:ext>
            </a:extLst>
          </p:cNvPr>
          <p:cNvGrpSpPr/>
          <p:nvPr/>
        </p:nvGrpSpPr>
        <p:grpSpPr>
          <a:xfrm>
            <a:off x="3955181" y="2130512"/>
            <a:ext cx="735522" cy="735522"/>
            <a:chOff x="3674745" y="2130512"/>
            <a:chExt cx="735522" cy="73552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96A0C1-6A9C-41D8-9B22-8130E11A6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745" y="2130512"/>
              <a:ext cx="735522" cy="735522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B5AC24B-2479-4B71-B6EE-951FF339EA5D}"/>
                </a:ext>
              </a:extLst>
            </p:cNvPr>
            <p:cNvSpPr/>
            <p:nvPr/>
          </p:nvSpPr>
          <p:spPr>
            <a:xfrm>
              <a:off x="3807619" y="2239272"/>
              <a:ext cx="500062" cy="5000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F19E50-6A3C-4949-8832-41B19C0FC160}"/>
                </a:ext>
              </a:extLst>
            </p:cNvPr>
            <p:cNvCxnSpPr>
              <a:cxnSpLocks/>
            </p:cNvCxnSpPr>
            <p:nvPr/>
          </p:nvCxnSpPr>
          <p:spPr>
            <a:xfrm>
              <a:off x="3912791" y="2362201"/>
              <a:ext cx="269081" cy="2690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0855E5F-A5E2-45B7-8D69-36D3DF9D01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0409" y="2362201"/>
              <a:ext cx="269081" cy="2690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374489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8E5B9E-33A8-4678-B234-248358BEFD6D}"/>
              </a:ext>
            </a:extLst>
          </p:cNvPr>
          <p:cNvSpPr/>
          <p:nvPr/>
        </p:nvSpPr>
        <p:spPr>
          <a:xfrm>
            <a:off x="1863090" y="1625055"/>
            <a:ext cx="3474720" cy="203254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BCEEF8-EED2-4575-BE47-61CC2016022F}"/>
              </a:ext>
            </a:extLst>
          </p:cNvPr>
          <p:cNvSpPr/>
          <p:nvPr/>
        </p:nvSpPr>
        <p:spPr>
          <a:xfrm>
            <a:off x="7795260" y="3920491"/>
            <a:ext cx="2929890" cy="201168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03CA86-BAA2-4DF2-8628-62ACC841F799}"/>
              </a:ext>
            </a:extLst>
          </p:cNvPr>
          <p:cNvSpPr/>
          <p:nvPr/>
        </p:nvSpPr>
        <p:spPr>
          <a:xfrm>
            <a:off x="7795260" y="1625055"/>
            <a:ext cx="2846070" cy="203254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443DEE-0FC7-400F-8701-9AEB27697D85}"/>
              </a:ext>
            </a:extLst>
          </p:cNvPr>
          <p:cNvSpPr txBox="1"/>
          <p:nvPr/>
        </p:nvSpPr>
        <p:spPr>
          <a:xfrm>
            <a:off x="-19962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Conclusions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Shelter Performance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DB85565-E969-47CB-A9E3-57E0C0E9A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28" y="2130512"/>
            <a:ext cx="8869872" cy="4727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13ED47-5C76-4861-B866-D266EEBA1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90" y="2130512"/>
            <a:ext cx="735522" cy="73552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8032E62-4885-459F-8409-D8D25B705C13}"/>
              </a:ext>
            </a:extLst>
          </p:cNvPr>
          <p:cNvGrpSpPr/>
          <p:nvPr/>
        </p:nvGrpSpPr>
        <p:grpSpPr>
          <a:xfrm>
            <a:off x="3955181" y="2130512"/>
            <a:ext cx="735522" cy="735522"/>
            <a:chOff x="3674745" y="2130512"/>
            <a:chExt cx="735522" cy="73552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96A0C1-6A9C-41D8-9B22-8130E11A6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745" y="2130512"/>
              <a:ext cx="735522" cy="735522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B5AC24B-2479-4B71-B6EE-951FF339EA5D}"/>
                </a:ext>
              </a:extLst>
            </p:cNvPr>
            <p:cNvSpPr/>
            <p:nvPr/>
          </p:nvSpPr>
          <p:spPr>
            <a:xfrm>
              <a:off x="3807619" y="2239272"/>
              <a:ext cx="500062" cy="5000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F19E50-6A3C-4949-8832-41B19C0FC160}"/>
                </a:ext>
              </a:extLst>
            </p:cNvPr>
            <p:cNvCxnSpPr>
              <a:cxnSpLocks/>
            </p:cNvCxnSpPr>
            <p:nvPr/>
          </p:nvCxnSpPr>
          <p:spPr>
            <a:xfrm>
              <a:off x="3912791" y="2362201"/>
              <a:ext cx="269081" cy="2690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0855E5F-A5E2-45B7-8D69-36D3DF9D01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0409" y="2362201"/>
              <a:ext cx="269081" cy="2690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4F5484F-3C83-4CBE-A1C3-504D7DC7862F}"/>
              </a:ext>
            </a:extLst>
          </p:cNvPr>
          <p:cNvSpPr txBox="1"/>
          <p:nvPr/>
        </p:nvSpPr>
        <p:spPr>
          <a:xfrm>
            <a:off x="1112662" y="3121223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Good H</a:t>
            </a:r>
            <a:r>
              <a:rPr lang="en-US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eat Storage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28424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8E5B9E-33A8-4678-B234-248358BEFD6D}"/>
              </a:ext>
            </a:extLst>
          </p:cNvPr>
          <p:cNvSpPr/>
          <p:nvPr/>
        </p:nvSpPr>
        <p:spPr>
          <a:xfrm>
            <a:off x="1863090" y="1625055"/>
            <a:ext cx="3474720" cy="203254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BCEEF8-EED2-4575-BE47-61CC2016022F}"/>
              </a:ext>
            </a:extLst>
          </p:cNvPr>
          <p:cNvSpPr/>
          <p:nvPr/>
        </p:nvSpPr>
        <p:spPr>
          <a:xfrm>
            <a:off x="7795260" y="3920491"/>
            <a:ext cx="2929890" cy="201168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03CA86-BAA2-4DF2-8628-62ACC841F799}"/>
              </a:ext>
            </a:extLst>
          </p:cNvPr>
          <p:cNvSpPr/>
          <p:nvPr/>
        </p:nvSpPr>
        <p:spPr>
          <a:xfrm>
            <a:off x="7795260" y="1625055"/>
            <a:ext cx="2846070" cy="203254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443DEE-0FC7-400F-8701-9AEB27697D85}"/>
              </a:ext>
            </a:extLst>
          </p:cNvPr>
          <p:cNvSpPr txBox="1"/>
          <p:nvPr/>
        </p:nvSpPr>
        <p:spPr>
          <a:xfrm>
            <a:off x="-19962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Conclusions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Shelter Performance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DB85565-E969-47CB-A9E3-57E0C0E9A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28" y="2130512"/>
            <a:ext cx="8869872" cy="4727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13ED47-5C76-4861-B866-D266EEBA1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90" y="2130512"/>
            <a:ext cx="735522" cy="73552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8032E62-4885-459F-8409-D8D25B705C13}"/>
              </a:ext>
            </a:extLst>
          </p:cNvPr>
          <p:cNvGrpSpPr/>
          <p:nvPr/>
        </p:nvGrpSpPr>
        <p:grpSpPr>
          <a:xfrm>
            <a:off x="3955181" y="2130512"/>
            <a:ext cx="735522" cy="735522"/>
            <a:chOff x="3674745" y="2130512"/>
            <a:chExt cx="735522" cy="73552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96A0C1-6A9C-41D8-9B22-8130E11A6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745" y="2130512"/>
              <a:ext cx="735522" cy="735522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B5AC24B-2479-4B71-B6EE-951FF339EA5D}"/>
                </a:ext>
              </a:extLst>
            </p:cNvPr>
            <p:cNvSpPr/>
            <p:nvPr/>
          </p:nvSpPr>
          <p:spPr>
            <a:xfrm>
              <a:off x="3807619" y="2239272"/>
              <a:ext cx="500062" cy="5000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F19E50-6A3C-4949-8832-41B19C0FC160}"/>
                </a:ext>
              </a:extLst>
            </p:cNvPr>
            <p:cNvCxnSpPr>
              <a:cxnSpLocks/>
            </p:cNvCxnSpPr>
            <p:nvPr/>
          </p:nvCxnSpPr>
          <p:spPr>
            <a:xfrm>
              <a:off x="3912791" y="2362201"/>
              <a:ext cx="269081" cy="2690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0855E5F-A5E2-45B7-8D69-36D3DF9D01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0409" y="2362201"/>
              <a:ext cx="269081" cy="2690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B8AA33E-7F66-4F98-A069-370B9633D635}"/>
              </a:ext>
            </a:extLst>
          </p:cNvPr>
          <p:cNvSpPr txBox="1"/>
          <p:nvPr/>
        </p:nvSpPr>
        <p:spPr>
          <a:xfrm>
            <a:off x="3218209" y="3121223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 Thermal Amplitude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265321-1798-4636-B731-3D1C9B6DCFF4}"/>
              </a:ext>
            </a:extLst>
          </p:cNvPr>
          <p:cNvSpPr txBox="1"/>
          <p:nvPr/>
        </p:nvSpPr>
        <p:spPr>
          <a:xfrm>
            <a:off x="1112662" y="3121223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Good H</a:t>
            </a:r>
            <a:r>
              <a:rPr lang="en-US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eat Storage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48748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8E5B9E-33A8-4678-B234-248358BEFD6D}"/>
              </a:ext>
            </a:extLst>
          </p:cNvPr>
          <p:cNvSpPr/>
          <p:nvPr/>
        </p:nvSpPr>
        <p:spPr>
          <a:xfrm>
            <a:off x="1863090" y="1625055"/>
            <a:ext cx="3474720" cy="203254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BCEEF8-EED2-4575-BE47-61CC2016022F}"/>
              </a:ext>
            </a:extLst>
          </p:cNvPr>
          <p:cNvSpPr/>
          <p:nvPr/>
        </p:nvSpPr>
        <p:spPr>
          <a:xfrm>
            <a:off x="7795260" y="3920491"/>
            <a:ext cx="2929890" cy="201168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03CA86-BAA2-4DF2-8628-62ACC841F799}"/>
              </a:ext>
            </a:extLst>
          </p:cNvPr>
          <p:cNvSpPr/>
          <p:nvPr/>
        </p:nvSpPr>
        <p:spPr>
          <a:xfrm>
            <a:off x="7795260" y="1625055"/>
            <a:ext cx="2846070" cy="203254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443DEE-0FC7-400F-8701-9AEB27697D85}"/>
              </a:ext>
            </a:extLst>
          </p:cNvPr>
          <p:cNvSpPr txBox="1"/>
          <p:nvPr/>
        </p:nvSpPr>
        <p:spPr>
          <a:xfrm>
            <a:off x="-19962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Conclusions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Shelter Performance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DB85565-E969-47CB-A9E3-57E0C0E9A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28" y="2130512"/>
            <a:ext cx="8869872" cy="4727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13ED47-5C76-4861-B866-D266EEBA1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90" y="2130512"/>
            <a:ext cx="735522" cy="73552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8032E62-4885-459F-8409-D8D25B705C13}"/>
              </a:ext>
            </a:extLst>
          </p:cNvPr>
          <p:cNvGrpSpPr/>
          <p:nvPr/>
        </p:nvGrpSpPr>
        <p:grpSpPr>
          <a:xfrm>
            <a:off x="3955181" y="2130512"/>
            <a:ext cx="735522" cy="735522"/>
            <a:chOff x="3674745" y="2130512"/>
            <a:chExt cx="735522" cy="73552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96A0C1-6A9C-41D8-9B22-8130E11A6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745" y="2130512"/>
              <a:ext cx="735522" cy="735522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B5AC24B-2479-4B71-B6EE-951FF339EA5D}"/>
                </a:ext>
              </a:extLst>
            </p:cNvPr>
            <p:cNvSpPr/>
            <p:nvPr/>
          </p:nvSpPr>
          <p:spPr>
            <a:xfrm>
              <a:off x="3807619" y="2239272"/>
              <a:ext cx="500062" cy="5000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F19E50-6A3C-4949-8832-41B19C0FC160}"/>
                </a:ext>
              </a:extLst>
            </p:cNvPr>
            <p:cNvCxnSpPr>
              <a:cxnSpLocks/>
            </p:cNvCxnSpPr>
            <p:nvPr/>
          </p:nvCxnSpPr>
          <p:spPr>
            <a:xfrm>
              <a:off x="3912791" y="2362201"/>
              <a:ext cx="269081" cy="2690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0855E5F-A5E2-45B7-8D69-36D3DF9D01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0409" y="2362201"/>
              <a:ext cx="269081" cy="2690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B8AA33E-7F66-4F98-A069-370B9633D635}"/>
              </a:ext>
            </a:extLst>
          </p:cNvPr>
          <p:cNvSpPr txBox="1"/>
          <p:nvPr/>
        </p:nvSpPr>
        <p:spPr>
          <a:xfrm>
            <a:off x="3218209" y="3121223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 Thermal Amplitude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B9F6BC-AFD7-4D86-BA3D-01ED32D64286}"/>
              </a:ext>
            </a:extLst>
          </p:cNvPr>
          <p:cNvSpPr txBox="1"/>
          <p:nvPr/>
        </p:nvSpPr>
        <p:spPr>
          <a:xfrm>
            <a:off x="3218209" y="3716182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Humidity Damage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6C4519-54EB-4877-BFC9-01A730506959}"/>
              </a:ext>
            </a:extLst>
          </p:cNvPr>
          <p:cNvSpPr txBox="1"/>
          <p:nvPr/>
        </p:nvSpPr>
        <p:spPr>
          <a:xfrm>
            <a:off x="1112662" y="3121223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Good H</a:t>
            </a:r>
            <a:r>
              <a:rPr lang="en-US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eat Storage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17646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8E5B9E-33A8-4678-B234-248358BEFD6D}"/>
              </a:ext>
            </a:extLst>
          </p:cNvPr>
          <p:cNvSpPr/>
          <p:nvPr/>
        </p:nvSpPr>
        <p:spPr>
          <a:xfrm>
            <a:off x="1863090" y="1625055"/>
            <a:ext cx="3474720" cy="203254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BCEEF8-EED2-4575-BE47-61CC2016022F}"/>
              </a:ext>
            </a:extLst>
          </p:cNvPr>
          <p:cNvSpPr/>
          <p:nvPr/>
        </p:nvSpPr>
        <p:spPr>
          <a:xfrm>
            <a:off x="7795260" y="3920491"/>
            <a:ext cx="2929890" cy="201168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03CA86-BAA2-4DF2-8628-62ACC841F799}"/>
              </a:ext>
            </a:extLst>
          </p:cNvPr>
          <p:cNvSpPr/>
          <p:nvPr/>
        </p:nvSpPr>
        <p:spPr>
          <a:xfrm>
            <a:off x="7795260" y="1625055"/>
            <a:ext cx="2846070" cy="203254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443DEE-0FC7-400F-8701-9AEB27697D85}"/>
              </a:ext>
            </a:extLst>
          </p:cNvPr>
          <p:cNvSpPr txBox="1"/>
          <p:nvPr/>
        </p:nvSpPr>
        <p:spPr>
          <a:xfrm>
            <a:off x="-19962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Conclusions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Shelter Performance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DB85565-E969-47CB-A9E3-57E0C0E9A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28" y="2130512"/>
            <a:ext cx="8869872" cy="4727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13ED47-5C76-4861-B866-D266EEBA1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90" y="2130512"/>
            <a:ext cx="735522" cy="73552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8032E62-4885-459F-8409-D8D25B705C13}"/>
              </a:ext>
            </a:extLst>
          </p:cNvPr>
          <p:cNvGrpSpPr/>
          <p:nvPr/>
        </p:nvGrpSpPr>
        <p:grpSpPr>
          <a:xfrm>
            <a:off x="3955181" y="2130512"/>
            <a:ext cx="735522" cy="735522"/>
            <a:chOff x="3674745" y="2130512"/>
            <a:chExt cx="735522" cy="73552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96A0C1-6A9C-41D8-9B22-8130E11A6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745" y="2130512"/>
              <a:ext cx="735522" cy="735522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B5AC24B-2479-4B71-B6EE-951FF339EA5D}"/>
                </a:ext>
              </a:extLst>
            </p:cNvPr>
            <p:cNvSpPr/>
            <p:nvPr/>
          </p:nvSpPr>
          <p:spPr>
            <a:xfrm>
              <a:off x="3807619" y="2239272"/>
              <a:ext cx="500062" cy="5000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F19E50-6A3C-4949-8832-41B19C0FC160}"/>
                </a:ext>
              </a:extLst>
            </p:cNvPr>
            <p:cNvCxnSpPr>
              <a:cxnSpLocks/>
            </p:cNvCxnSpPr>
            <p:nvPr/>
          </p:nvCxnSpPr>
          <p:spPr>
            <a:xfrm>
              <a:off x="3912791" y="2362201"/>
              <a:ext cx="269081" cy="2690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0855E5F-A5E2-45B7-8D69-36D3DF9D01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0409" y="2362201"/>
              <a:ext cx="269081" cy="2690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CAB5A6E-9E89-4709-A436-B3DB5D84D032}"/>
              </a:ext>
            </a:extLst>
          </p:cNvPr>
          <p:cNvSpPr txBox="1"/>
          <p:nvPr/>
        </p:nvSpPr>
        <p:spPr>
          <a:xfrm>
            <a:off x="1112662" y="3709976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Adequate for Summer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8AA33E-7F66-4F98-A069-370B9633D635}"/>
              </a:ext>
            </a:extLst>
          </p:cNvPr>
          <p:cNvSpPr txBox="1"/>
          <p:nvPr/>
        </p:nvSpPr>
        <p:spPr>
          <a:xfrm>
            <a:off x="3218209" y="3121223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 Thermal Amplitude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B9F6BC-AFD7-4D86-BA3D-01ED32D64286}"/>
              </a:ext>
            </a:extLst>
          </p:cNvPr>
          <p:cNvSpPr txBox="1"/>
          <p:nvPr/>
        </p:nvSpPr>
        <p:spPr>
          <a:xfrm>
            <a:off x="3218209" y="3716182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Humidity Damage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2A4CAE-19CB-4F17-BD6B-C3D8429CC68E}"/>
              </a:ext>
            </a:extLst>
          </p:cNvPr>
          <p:cNvSpPr txBox="1"/>
          <p:nvPr/>
        </p:nvSpPr>
        <p:spPr>
          <a:xfrm>
            <a:off x="1112662" y="3121223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Good H</a:t>
            </a:r>
            <a:r>
              <a:rPr lang="en-US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eat Storage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38225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8E5B9E-33A8-4678-B234-248358BEFD6D}"/>
              </a:ext>
            </a:extLst>
          </p:cNvPr>
          <p:cNvSpPr/>
          <p:nvPr/>
        </p:nvSpPr>
        <p:spPr>
          <a:xfrm>
            <a:off x="1863090" y="1625055"/>
            <a:ext cx="3474720" cy="203254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BCEEF8-EED2-4575-BE47-61CC2016022F}"/>
              </a:ext>
            </a:extLst>
          </p:cNvPr>
          <p:cNvSpPr/>
          <p:nvPr/>
        </p:nvSpPr>
        <p:spPr>
          <a:xfrm>
            <a:off x="7795260" y="3920491"/>
            <a:ext cx="2929890" cy="201168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03CA86-BAA2-4DF2-8628-62ACC841F799}"/>
              </a:ext>
            </a:extLst>
          </p:cNvPr>
          <p:cNvSpPr/>
          <p:nvPr/>
        </p:nvSpPr>
        <p:spPr>
          <a:xfrm>
            <a:off x="7795260" y="1625055"/>
            <a:ext cx="2846070" cy="203254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443DEE-0FC7-400F-8701-9AEB27697D85}"/>
              </a:ext>
            </a:extLst>
          </p:cNvPr>
          <p:cNvSpPr txBox="1"/>
          <p:nvPr/>
        </p:nvSpPr>
        <p:spPr>
          <a:xfrm>
            <a:off x="-19962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Conclusions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Shelter Performance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DB85565-E969-47CB-A9E3-57E0C0E9A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28" y="2130512"/>
            <a:ext cx="8869872" cy="4727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13ED47-5C76-4861-B866-D266EEBA1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90" y="2130512"/>
            <a:ext cx="735522" cy="73552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8032E62-4885-459F-8409-D8D25B705C13}"/>
              </a:ext>
            </a:extLst>
          </p:cNvPr>
          <p:cNvGrpSpPr/>
          <p:nvPr/>
        </p:nvGrpSpPr>
        <p:grpSpPr>
          <a:xfrm>
            <a:off x="3955181" y="2130512"/>
            <a:ext cx="735522" cy="735522"/>
            <a:chOff x="3674745" y="2130512"/>
            <a:chExt cx="735522" cy="73552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96A0C1-6A9C-41D8-9B22-8130E11A6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745" y="2130512"/>
              <a:ext cx="735522" cy="735522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B5AC24B-2479-4B71-B6EE-951FF339EA5D}"/>
                </a:ext>
              </a:extLst>
            </p:cNvPr>
            <p:cNvSpPr/>
            <p:nvPr/>
          </p:nvSpPr>
          <p:spPr>
            <a:xfrm>
              <a:off x="3807619" y="2239272"/>
              <a:ext cx="500062" cy="5000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F19E50-6A3C-4949-8832-41B19C0FC160}"/>
                </a:ext>
              </a:extLst>
            </p:cNvPr>
            <p:cNvCxnSpPr>
              <a:cxnSpLocks/>
            </p:cNvCxnSpPr>
            <p:nvPr/>
          </p:nvCxnSpPr>
          <p:spPr>
            <a:xfrm>
              <a:off x="3912791" y="2362201"/>
              <a:ext cx="269081" cy="2690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0855E5F-A5E2-45B7-8D69-36D3DF9D01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0409" y="2362201"/>
              <a:ext cx="269081" cy="2690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B8AA33E-7F66-4F98-A069-370B9633D635}"/>
              </a:ext>
            </a:extLst>
          </p:cNvPr>
          <p:cNvSpPr txBox="1"/>
          <p:nvPr/>
        </p:nvSpPr>
        <p:spPr>
          <a:xfrm>
            <a:off x="3218209" y="3121223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 Thermal Amplitude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B9F6BC-AFD7-4D86-BA3D-01ED32D64286}"/>
              </a:ext>
            </a:extLst>
          </p:cNvPr>
          <p:cNvSpPr txBox="1"/>
          <p:nvPr/>
        </p:nvSpPr>
        <p:spPr>
          <a:xfrm>
            <a:off x="3218209" y="3716182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Humidity Damage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C1F265-9F87-4686-B8C8-6D7757EC5BCB}"/>
              </a:ext>
            </a:extLst>
          </p:cNvPr>
          <p:cNvSpPr txBox="1"/>
          <p:nvPr/>
        </p:nvSpPr>
        <p:spPr>
          <a:xfrm>
            <a:off x="3218209" y="4311141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Inadequate for Winter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3837FC-51A3-471C-9970-E2E2D405AD95}"/>
              </a:ext>
            </a:extLst>
          </p:cNvPr>
          <p:cNvSpPr txBox="1"/>
          <p:nvPr/>
        </p:nvSpPr>
        <p:spPr>
          <a:xfrm>
            <a:off x="1112662" y="3709976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Adequate for Summer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2DAC3D-CFEF-499D-A20E-D68C6E0F860C}"/>
              </a:ext>
            </a:extLst>
          </p:cNvPr>
          <p:cNvSpPr txBox="1"/>
          <p:nvPr/>
        </p:nvSpPr>
        <p:spPr>
          <a:xfrm>
            <a:off x="1112662" y="3121223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Good H</a:t>
            </a:r>
            <a:r>
              <a:rPr lang="en-US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eat Storage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12330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8E5B9E-33A8-4678-B234-248358BEFD6D}"/>
              </a:ext>
            </a:extLst>
          </p:cNvPr>
          <p:cNvSpPr/>
          <p:nvPr/>
        </p:nvSpPr>
        <p:spPr>
          <a:xfrm>
            <a:off x="1863090" y="1625055"/>
            <a:ext cx="3474720" cy="203254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BCEEF8-EED2-4575-BE47-61CC2016022F}"/>
              </a:ext>
            </a:extLst>
          </p:cNvPr>
          <p:cNvSpPr/>
          <p:nvPr/>
        </p:nvSpPr>
        <p:spPr>
          <a:xfrm>
            <a:off x="7795260" y="3920491"/>
            <a:ext cx="2929890" cy="201168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03CA86-BAA2-4DF2-8628-62ACC841F799}"/>
              </a:ext>
            </a:extLst>
          </p:cNvPr>
          <p:cNvSpPr/>
          <p:nvPr/>
        </p:nvSpPr>
        <p:spPr>
          <a:xfrm>
            <a:off x="7795260" y="1625055"/>
            <a:ext cx="2846070" cy="203254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443DEE-0FC7-400F-8701-9AEB27697D85}"/>
              </a:ext>
            </a:extLst>
          </p:cNvPr>
          <p:cNvSpPr txBox="1"/>
          <p:nvPr/>
        </p:nvSpPr>
        <p:spPr>
          <a:xfrm>
            <a:off x="-19962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Conclusions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Shelter Performance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DB85565-E969-47CB-A9E3-57E0C0E9A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28" y="2130512"/>
            <a:ext cx="8869872" cy="4727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13ED47-5C76-4861-B866-D266EEBA1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90" y="2130512"/>
            <a:ext cx="735522" cy="73552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8032E62-4885-459F-8409-D8D25B705C13}"/>
              </a:ext>
            </a:extLst>
          </p:cNvPr>
          <p:cNvGrpSpPr/>
          <p:nvPr/>
        </p:nvGrpSpPr>
        <p:grpSpPr>
          <a:xfrm>
            <a:off x="3955181" y="2130512"/>
            <a:ext cx="735522" cy="735522"/>
            <a:chOff x="3674745" y="2130512"/>
            <a:chExt cx="735522" cy="73552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96A0C1-6A9C-41D8-9B22-8130E11A6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745" y="2130512"/>
              <a:ext cx="735522" cy="735522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B5AC24B-2479-4B71-B6EE-951FF339EA5D}"/>
                </a:ext>
              </a:extLst>
            </p:cNvPr>
            <p:cNvSpPr/>
            <p:nvPr/>
          </p:nvSpPr>
          <p:spPr>
            <a:xfrm>
              <a:off x="3807619" y="2239272"/>
              <a:ext cx="500062" cy="5000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F19E50-6A3C-4949-8832-41B19C0FC160}"/>
                </a:ext>
              </a:extLst>
            </p:cNvPr>
            <p:cNvCxnSpPr>
              <a:cxnSpLocks/>
            </p:cNvCxnSpPr>
            <p:nvPr/>
          </p:nvCxnSpPr>
          <p:spPr>
            <a:xfrm>
              <a:off x="3912791" y="2362201"/>
              <a:ext cx="269081" cy="2690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0855E5F-A5E2-45B7-8D69-36D3DF9D01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0409" y="2362201"/>
              <a:ext cx="269081" cy="2690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B8AA33E-7F66-4F98-A069-370B9633D635}"/>
              </a:ext>
            </a:extLst>
          </p:cNvPr>
          <p:cNvSpPr txBox="1"/>
          <p:nvPr/>
        </p:nvSpPr>
        <p:spPr>
          <a:xfrm>
            <a:off x="3218209" y="3121223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 Thermal Amplitude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B9F6BC-AFD7-4D86-BA3D-01ED32D64286}"/>
              </a:ext>
            </a:extLst>
          </p:cNvPr>
          <p:cNvSpPr txBox="1"/>
          <p:nvPr/>
        </p:nvSpPr>
        <p:spPr>
          <a:xfrm>
            <a:off x="3218209" y="3716182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Humidity Damage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0652AA-9CD0-4066-A9C8-657E2F8D4623}"/>
              </a:ext>
            </a:extLst>
          </p:cNvPr>
          <p:cNvSpPr txBox="1"/>
          <p:nvPr/>
        </p:nvSpPr>
        <p:spPr>
          <a:xfrm>
            <a:off x="3218209" y="4311141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Inadequate for Winter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160B32-F065-487F-9202-9595AD0510D0}"/>
              </a:ext>
            </a:extLst>
          </p:cNvPr>
          <p:cNvSpPr txBox="1"/>
          <p:nvPr/>
        </p:nvSpPr>
        <p:spPr>
          <a:xfrm>
            <a:off x="1112662" y="3709976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Adequate for Summer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1A1903-89D9-43C6-B44E-C4B7642F7662}"/>
              </a:ext>
            </a:extLst>
          </p:cNvPr>
          <p:cNvSpPr txBox="1"/>
          <p:nvPr/>
        </p:nvSpPr>
        <p:spPr>
          <a:xfrm>
            <a:off x="1112662" y="3121223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Good H</a:t>
            </a:r>
            <a:r>
              <a:rPr lang="en-US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eat Storage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67451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F065D6C5-8082-4658-A4A7-93F6143A2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28" y="2130512"/>
            <a:ext cx="8869872" cy="47274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09E25B-5316-4BD0-BD93-7BD3686EF5F5}"/>
              </a:ext>
            </a:extLst>
          </p:cNvPr>
          <p:cNvSpPr txBox="1"/>
          <p:nvPr/>
        </p:nvSpPr>
        <p:spPr>
          <a:xfrm>
            <a:off x="-489246" y="645230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Conclusions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Methodology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F19129-2517-4335-AC50-4704944F3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90" y="2130512"/>
            <a:ext cx="735522" cy="73552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D9C51E4-C5EA-437B-BAEC-0A3B931FC233}"/>
              </a:ext>
            </a:extLst>
          </p:cNvPr>
          <p:cNvGrpSpPr/>
          <p:nvPr/>
        </p:nvGrpSpPr>
        <p:grpSpPr>
          <a:xfrm>
            <a:off x="3955181" y="2130512"/>
            <a:ext cx="735522" cy="735522"/>
            <a:chOff x="3674745" y="2130512"/>
            <a:chExt cx="735522" cy="73552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79AAE29-F001-4472-96A3-12F121081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745" y="2130512"/>
              <a:ext cx="735522" cy="735522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7CE372B-CA6F-4CE5-8EBD-4E8B369F916A}"/>
                </a:ext>
              </a:extLst>
            </p:cNvPr>
            <p:cNvSpPr/>
            <p:nvPr/>
          </p:nvSpPr>
          <p:spPr>
            <a:xfrm>
              <a:off x="3807619" y="2239272"/>
              <a:ext cx="500062" cy="5000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806143A-2DB8-4510-A694-14D5603EAF76}"/>
                </a:ext>
              </a:extLst>
            </p:cNvPr>
            <p:cNvCxnSpPr>
              <a:cxnSpLocks/>
            </p:cNvCxnSpPr>
            <p:nvPr/>
          </p:nvCxnSpPr>
          <p:spPr>
            <a:xfrm>
              <a:off x="3912791" y="2362201"/>
              <a:ext cx="269081" cy="2690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8815DA-ECDF-47F7-9CA3-B99507DCB2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0409" y="2362201"/>
              <a:ext cx="269081" cy="2690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909876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F065D6C5-8082-4658-A4A7-93F6143A2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28" y="2130512"/>
            <a:ext cx="8869872" cy="47274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09E25B-5316-4BD0-BD93-7BD3686EF5F5}"/>
              </a:ext>
            </a:extLst>
          </p:cNvPr>
          <p:cNvSpPr txBox="1"/>
          <p:nvPr/>
        </p:nvSpPr>
        <p:spPr>
          <a:xfrm>
            <a:off x="-489246" y="645230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Conclusions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Methodology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F19129-2517-4335-AC50-4704944F3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90" y="2130512"/>
            <a:ext cx="735522" cy="73552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D9C51E4-C5EA-437B-BAEC-0A3B931FC233}"/>
              </a:ext>
            </a:extLst>
          </p:cNvPr>
          <p:cNvGrpSpPr/>
          <p:nvPr/>
        </p:nvGrpSpPr>
        <p:grpSpPr>
          <a:xfrm>
            <a:off x="3955181" y="2130512"/>
            <a:ext cx="735522" cy="735522"/>
            <a:chOff x="3674745" y="2130512"/>
            <a:chExt cx="735522" cy="73552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79AAE29-F001-4472-96A3-12F121081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745" y="2130512"/>
              <a:ext cx="735522" cy="735522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7CE372B-CA6F-4CE5-8EBD-4E8B369F916A}"/>
                </a:ext>
              </a:extLst>
            </p:cNvPr>
            <p:cNvSpPr/>
            <p:nvPr/>
          </p:nvSpPr>
          <p:spPr>
            <a:xfrm>
              <a:off x="3807619" y="2239272"/>
              <a:ext cx="500062" cy="5000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806143A-2DB8-4510-A694-14D5603EAF76}"/>
                </a:ext>
              </a:extLst>
            </p:cNvPr>
            <p:cNvCxnSpPr>
              <a:cxnSpLocks/>
            </p:cNvCxnSpPr>
            <p:nvPr/>
          </p:nvCxnSpPr>
          <p:spPr>
            <a:xfrm>
              <a:off x="3912791" y="2362201"/>
              <a:ext cx="269081" cy="2690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8815DA-ECDF-47F7-9CA3-B99507DCB2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0409" y="2362201"/>
              <a:ext cx="269081" cy="2690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E49369E-ACCF-4FDE-9C1D-0F64E108F0B5}"/>
              </a:ext>
            </a:extLst>
          </p:cNvPr>
          <p:cNvSpPr txBox="1"/>
          <p:nvPr/>
        </p:nvSpPr>
        <p:spPr>
          <a:xfrm>
            <a:off x="1112662" y="3121223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Reliable data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50722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F065D6C5-8082-4658-A4A7-93F6143A2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28" y="2130512"/>
            <a:ext cx="8869872" cy="47274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09E25B-5316-4BD0-BD93-7BD3686EF5F5}"/>
              </a:ext>
            </a:extLst>
          </p:cNvPr>
          <p:cNvSpPr txBox="1"/>
          <p:nvPr/>
        </p:nvSpPr>
        <p:spPr>
          <a:xfrm>
            <a:off x="-489246" y="645230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Conclusions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Methodology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F19129-2517-4335-AC50-4704944F3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90" y="2130512"/>
            <a:ext cx="735522" cy="73552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D9C51E4-C5EA-437B-BAEC-0A3B931FC233}"/>
              </a:ext>
            </a:extLst>
          </p:cNvPr>
          <p:cNvGrpSpPr/>
          <p:nvPr/>
        </p:nvGrpSpPr>
        <p:grpSpPr>
          <a:xfrm>
            <a:off x="3955181" y="2130512"/>
            <a:ext cx="735522" cy="735522"/>
            <a:chOff x="3674745" y="2130512"/>
            <a:chExt cx="735522" cy="73552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79AAE29-F001-4472-96A3-12F121081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745" y="2130512"/>
              <a:ext cx="735522" cy="735522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7CE372B-CA6F-4CE5-8EBD-4E8B369F916A}"/>
                </a:ext>
              </a:extLst>
            </p:cNvPr>
            <p:cNvSpPr/>
            <p:nvPr/>
          </p:nvSpPr>
          <p:spPr>
            <a:xfrm>
              <a:off x="3807619" y="2239272"/>
              <a:ext cx="500062" cy="5000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806143A-2DB8-4510-A694-14D5603EAF76}"/>
                </a:ext>
              </a:extLst>
            </p:cNvPr>
            <p:cNvCxnSpPr>
              <a:cxnSpLocks/>
            </p:cNvCxnSpPr>
            <p:nvPr/>
          </p:nvCxnSpPr>
          <p:spPr>
            <a:xfrm>
              <a:off x="3912791" y="2362201"/>
              <a:ext cx="269081" cy="2690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8815DA-ECDF-47F7-9CA3-B99507DCB2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0409" y="2362201"/>
              <a:ext cx="269081" cy="2690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E49369E-ACCF-4FDE-9C1D-0F64E108F0B5}"/>
              </a:ext>
            </a:extLst>
          </p:cNvPr>
          <p:cNvSpPr txBox="1"/>
          <p:nvPr/>
        </p:nvSpPr>
        <p:spPr>
          <a:xfrm>
            <a:off x="1112662" y="3121223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Reliable data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06A290-89F9-4B5D-9065-FBCFDECE4346}"/>
              </a:ext>
            </a:extLst>
          </p:cNvPr>
          <p:cNvSpPr txBox="1"/>
          <p:nvPr/>
        </p:nvSpPr>
        <p:spPr>
          <a:xfrm>
            <a:off x="1112662" y="3709976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Further improvements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080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5FB0417-9FFC-46A0-B17C-A5B27CFA625E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27FEBF5-C848-4287-86F8-382A735D8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314" y="3097122"/>
            <a:ext cx="622528" cy="62252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DC6590C-D3B7-4726-84BE-742F03880C26}"/>
              </a:ext>
            </a:extLst>
          </p:cNvPr>
          <p:cNvSpPr/>
          <p:nvPr/>
        </p:nvSpPr>
        <p:spPr>
          <a:xfrm>
            <a:off x="7409839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C2376152-78FD-47BF-86C0-AB18E1D92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7" y="2913212"/>
            <a:ext cx="1031572" cy="1031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35B271-8D89-4E40-BEC6-CAD285BB4ED4}"/>
              </a:ext>
            </a:extLst>
          </p:cNvPr>
          <p:cNvSpPr txBox="1"/>
          <p:nvPr/>
        </p:nvSpPr>
        <p:spPr>
          <a:xfrm>
            <a:off x="469900" y="625183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Introduction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4014C6B-1237-477A-BFD5-0316E7DB9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931" y="3053943"/>
            <a:ext cx="708886" cy="7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4277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F065D6C5-8082-4658-A4A7-93F6143A2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28" y="2130512"/>
            <a:ext cx="8869872" cy="47274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09E25B-5316-4BD0-BD93-7BD3686EF5F5}"/>
              </a:ext>
            </a:extLst>
          </p:cNvPr>
          <p:cNvSpPr txBox="1"/>
          <p:nvPr/>
        </p:nvSpPr>
        <p:spPr>
          <a:xfrm>
            <a:off x="-489246" y="645230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Conclusions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Methodology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F19129-2517-4335-AC50-4704944F3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90" y="2130512"/>
            <a:ext cx="735522" cy="73552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D9C51E4-C5EA-437B-BAEC-0A3B931FC233}"/>
              </a:ext>
            </a:extLst>
          </p:cNvPr>
          <p:cNvGrpSpPr/>
          <p:nvPr/>
        </p:nvGrpSpPr>
        <p:grpSpPr>
          <a:xfrm>
            <a:off x="3955181" y="2130512"/>
            <a:ext cx="735522" cy="735522"/>
            <a:chOff x="3674745" y="2130512"/>
            <a:chExt cx="735522" cy="73552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79AAE29-F001-4472-96A3-12F121081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745" y="2130512"/>
              <a:ext cx="735522" cy="735522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7CE372B-CA6F-4CE5-8EBD-4E8B369F916A}"/>
                </a:ext>
              </a:extLst>
            </p:cNvPr>
            <p:cNvSpPr/>
            <p:nvPr/>
          </p:nvSpPr>
          <p:spPr>
            <a:xfrm>
              <a:off x="3807619" y="2239272"/>
              <a:ext cx="500062" cy="5000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806143A-2DB8-4510-A694-14D5603EAF76}"/>
                </a:ext>
              </a:extLst>
            </p:cNvPr>
            <p:cNvCxnSpPr>
              <a:cxnSpLocks/>
            </p:cNvCxnSpPr>
            <p:nvPr/>
          </p:nvCxnSpPr>
          <p:spPr>
            <a:xfrm>
              <a:off x="3912791" y="2362201"/>
              <a:ext cx="269081" cy="2690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8815DA-ECDF-47F7-9CA3-B99507DCB2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0409" y="2362201"/>
              <a:ext cx="269081" cy="2690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E49369E-ACCF-4FDE-9C1D-0F64E108F0B5}"/>
              </a:ext>
            </a:extLst>
          </p:cNvPr>
          <p:cNvSpPr txBox="1"/>
          <p:nvPr/>
        </p:nvSpPr>
        <p:spPr>
          <a:xfrm>
            <a:off x="1112662" y="3121223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Reliable data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06A290-89F9-4B5D-9065-FBCFDECE4346}"/>
              </a:ext>
            </a:extLst>
          </p:cNvPr>
          <p:cNvSpPr txBox="1"/>
          <p:nvPr/>
        </p:nvSpPr>
        <p:spPr>
          <a:xfrm>
            <a:off x="1112662" y="3709976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Further improvements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C9E9FC-2422-414A-92BA-4D2FD662D35E}"/>
              </a:ext>
            </a:extLst>
          </p:cNvPr>
          <p:cNvSpPr txBox="1"/>
          <p:nvPr/>
        </p:nvSpPr>
        <p:spPr>
          <a:xfrm>
            <a:off x="3218209" y="3121223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Occu</a:t>
            </a: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pancy Schedules</a:t>
            </a:r>
            <a:endParaRPr lang="en-US" sz="16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37868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F065D6C5-8082-4658-A4A7-93F6143A2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28" y="2130512"/>
            <a:ext cx="8869872" cy="47274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09E25B-5316-4BD0-BD93-7BD3686EF5F5}"/>
              </a:ext>
            </a:extLst>
          </p:cNvPr>
          <p:cNvSpPr txBox="1"/>
          <p:nvPr/>
        </p:nvSpPr>
        <p:spPr>
          <a:xfrm>
            <a:off x="-489246" y="645230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Conclusions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Methodology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F19129-2517-4335-AC50-4704944F3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90" y="2130512"/>
            <a:ext cx="735522" cy="73552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D9C51E4-C5EA-437B-BAEC-0A3B931FC233}"/>
              </a:ext>
            </a:extLst>
          </p:cNvPr>
          <p:cNvGrpSpPr/>
          <p:nvPr/>
        </p:nvGrpSpPr>
        <p:grpSpPr>
          <a:xfrm>
            <a:off x="3955181" y="2130512"/>
            <a:ext cx="735522" cy="735522"/>
            <a:chOff x="3674745" y="2130512"/>
            <a:chExt cx="735522" cy="73552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79AAE29-F001-4472-96A3-12F121081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745" y="2130512"/>
              <a:ext cx="735522" cy="735522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7CE372B-CA6F-4CE5-8EBD-4E8B369F916A}"/>
                </a:ext>
              </a:extLst>
            </p:cNvPr>
            <p:cNvSpPr/>
            <p:nvPr/>
          </p:nvSpPr>
          <p:spPr>
            <a:xfrm>
              <a:off x="3807619" y="2239272"/>
              <a:ext cx="500062" cy="5000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806143A-2DB8-4510-A694-14D5603EAF76}"/>
                </a:ext>
              </a:extLst>
            </p:cNvPr>
            <p:cNvCxnSpPr>
              <a:cxnSpLocks/>
            </p:cNvCxnSpPr>
            <p:nvPr/>
          </p:nvCxnSpPr>
          <p:spPr>
            <a:xfrm>
              <a:off x="3912791" y="2362201"/>
              <a:ext cx="269081" cy="2690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8815DA-ECDF-47F7-9CA3-B99507DCB2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0409" y="2362201"/>
              <a:ext cx="269081" cy="2690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E49369E-ACCF-4FDE-9C1D-0F64E108F0B5}"/>
              </a:ext>
            </a:extLst>
          </p:cNvPr>
          <p:cNvSpPr txBox="1"/>
          <p:nvPr/>
        </p:nvSpPr>
        <p:spPr>
          <a:xfrm>
            <a:off x="1112662" y="3121223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Reliable data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06A290-89F9-4B5D-9065-FBCFDECE4346}"/>
              </a:ext>
            </a:extLst>
          </p:cNvPr>
          <p:cNvSpPr txBox="1"/>
          <p:nvPr/>
        </p:nvSpPr>
        <p:spPr>
          <a:xfrm>
            <a:off x="1112662" y="3709976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Further improvements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C9E9FC-2422-414A-92BA-4D2FD662D35E}"/>
              </a:ext>
            </a:extLst>
          </p:cNvPr>
          <p:cNvSpPr txBox="1"/>
          <p:nvPr/>
        </p:nvSpPr>
        <p:spPr>
          <a:xfrm>
            <a:off x="3218209" y="3121223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Occu</a:t>
            </a: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pancy Schedules</a:t>
            </a:r>
            <a:endParaRPr lang="en-US" sz="16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9697D7-F46A-4934-B933-6E5D65B5F596}"/>
              </a:ext>
            </a:extLst>
          </p:cNvPr>
          <p:cNvSpPr txBox="1"/>
          <p:nvPr/>
        </p:nvSpPr>
        <p:spPr>
          <a:xfrm>
            <a:off x="3218209" y="3716182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Material properties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95930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F065D6C5-8082-4658-A4A7-93F6143A2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28" y="2130512"/>
            <a:ext cx="8869872" cy="47274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09E25B-5316-4BD0-BD93-7BD3686EF5F5}"/>
              </a:ext>
            </a:extLst>
          </p:cNvPr>
          <p:cNvSpPr txBox="1"/>
          <p:nvPr/>
        </p:nvSpPr>
        <p:spPr>
          <a:xfrm>
            <a:off x="-489246" y="645230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Conclusions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Methodology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F19129-2517-4335-AC50-4704944F3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90" y="2130512"/>
            <a:ext cx="735522" cy="73552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D9C51E4-C5EA-437B-BAEC-0A3B931FC233}"/>
              </a:ext>
            </a:extLst>
          </p:cNvPr>
          <p:cNvGrpSpPr/>
          <p:nvPr/>
        </p:nvGrpSpPr>
        <p:grpSpPr>
          <a:xfrm>
            <a:off x="3955181" y="2130512"/>
            <a:ext cx="735522" cy="735522"/>
            <a:chOff x="3674745" y="2130512"/>
            <a:chExt cx="735522" cy="73552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79AAE29-F001-4472-96A3-12F121081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745" y="2130512"/>
              <a:ext cx="735522" cy="735522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7CE372B-CA6F-4CE5-8EBD-4E8B369F916A}"/>
                </a:ext>
              </a:extLst>
            </p:cNvPr>
            <p:cNvSpPr/>
            <p:nvPr/>
          </p:nvSpPr>
          <p:spPr>
            <a:xfrm>
              <a:off x="3807619" y="2239272"/>
              <a:ext cx="500062" cy="50006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806143A-2DB8-4510-A694-14D5603EAF76}"/>
                </a:ext>
              </a:extLst>
            </p:cNvPr>
            <p:cNvCxnSpPr>
              <a:cxnSpLocks/>
            </p:cNvCxnSpPr>
            <p:nvPr/>
          </p:nvCxnSpPr>
          <p:spPr>
            <a:xfrm>
              <a:off x="3912791" y="2362201"/>
              <a:ext cx="269081" cy="2690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8815DA-ECDF-47F7-9CA3-B99507DCB2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0409" y="2362201"/>
              <a:ext cx="269081" cy="2690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E49369E-ACCF-4FDE-9C1D-0F64E108F0B5}"/>
              </a:ext>
            </a:extLst>
          </p:cNvPr>
          <p:cNvSpPr txBox="1"/>
          <p:nvPr/>
        </p:nvSpPr>
        <p:spPr>
          <a:xfrm>
            <a:off x="1112662" y="3121223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Reliable data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06A290-89F9-4B5D-9065-FBCFDECE4346}"/>
              </a:ext>
            </a:extLst>
          </p:cNvPr>
          <p:cNvSpPr txBox="1"/>
          <p:nvPr/>
        </p:nvSpPr>
        <p:spPr>
          <a:xfrm>
            <a:off x="1112662" y="3709976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Further improvements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C9E9FC-2422-414A-92BA-4D2FD662D35E}"/>
              </a:ext>
            </a:extLst>
          </p:cNvPr>
          <p:cNvSpPr txBox="1"/>
          <p:nvPr/>
        </p:nvSpPr>
        <p:spPr>
          <a:xfrm>
            <a:off x="3218209" y="3121223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Occu</a:t>
            </a: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pancy Schedules</a:t>
            </a:r>
            <a:endParaRPr lang="en-US" sz="16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9697D7-F46A-4934-B933-6E5D65B5F596}"/>
              </a:ext>
            </a:extLst>
          </p:cNvPr>
          <p:cNvSpPr txBox="1"/>
          <p:nvPr/>
        </p:nvSpPr>
        <p:spPr>
          <a:xfrm>
            <a:off x="3218209" y="3716182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Material properties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41665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09E25B-5316-4BD0-BD93-7BD3686EF5F5}"/>
              </a:ext>
            </a:extLst>
          </p:cNvPr>
          <p:cNvSpPr txBox="1"/>
          <p:nvPr/>
        </p:nvSpPr>
        <p:spPr>
          <a:xfrm>
            <a:off x="-1114028" y="644450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Future Work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C75D29-6A9A-4465-8E7A-6C6F6B5E944B}"/>
              </a:ext>
            </a:extLst>
          </p:cNvPr>
          <p:cNvSpPr txBox="1"/>
          <p:nvPr/>
        </p:nvSpPr>
        <p:spPr>
          <a:xfrm>
            <a:off x="2672511" y="4587166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Design Parameters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E7725FA-237A-44F9-B369-2FDB83E67334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EAB40C2-FECD-4309-B603-B13516AA2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97705" y="2949460"/>
            <a:ext cx="959078" cy="95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0187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09E25B-5316-4BD0-BD93-7BD3686EF5F5}"/>
              </a:ext>
            </a:extLst>
          </p:cNvPr>
          <p:cNvSpPr txBox="1"/>
          <p:nvPr/>
        </p:nvSpPr>
        <p:spPr>
          <a:xfrm>
            <a:off x="-1114028" y="644450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Future Work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720BEE4-6675-43D7-935C-6A729D745B6B}"/>
              </a:ext>
            </a:extLst>
          </p:cNvPr>
          <p:cNvSpPr/>
          <p:nvPr/>
        </p:nvSpPr>
        <p:spPr>
          <a:xfrm>
            <a:off x="5114135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9C396D-C4BB-4BD7-8362-D0FE30176644}"/>
              </a:ext>
            </a:extLst>
          </p:cNvPr>
          <p:cNvSpPr txBox="1"/>
          <p:nvPr/>
        </p:nvSpPr>
        <p:spPr>
          <a:xfrm>
            <a:off x="4991266" y="4587166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Structural Analysis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11895F-12B0-4D11-8987-F907AA9E3DD4}"/>
              </a:ext>
            </a:extLst>
          </p:cNvPr>
          <p:cNvGrpSpPr/>
          <p:nvPr/>
        </p:nvGrpSpPr>
        <p:grpSpPr>
          <a:xfrm>
            <a:off x="5372100" y="3250406"/>
            <a:ext cx="1438276" cy="361950"/>
            <a:chOff x="5372100" y="3250406"/>
            <a:chExt cx="1438276" cy="36195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A282AF-EBF2-4BD1-929C-47A34D0060D4}"/>
                </a:ext>
              </a:extLst>
            </p:cNvPr>
            <p:cNvCxnSpPr>
              <a:cxnSpLocks/>
            </p:cNvCxnSpPr>
            <p:nvPr/>
          </p:nvCxnSpPr>
          <p:spPr>
            <a:xfrm>
              <a:off x="5372100" y="3607593"/>
              <a:ext cx="143827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B949B50-6894-4C1E-A66E-611B85B231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76863" y="3250406"/>
              <a:ext cx="361950" cy="3619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02D5E88-B9C7-42F8-9F7E-5030C7CF6D73}"/>
                </a:ext>
              </a:extLst>
            </p:cNvPr>
            <p:cNvCxnSpPr/>
            <p:nvPr/>
          </p:nvCxnSpPr>
          <p:spPr>
            <a:xfrm>
              <a:off x="5738813" y="3250406"/>
              <a:ext cx="357187" cy="3571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D539DB-5454-4A9E-ACAF-C8B840540B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1239" y="3250406"/>
              <a:ext cx="361950" cy="3619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C03E311-A0EE-45E9-90E4-F8807E086CD6}"/>
                </a:ext>
              </a:extLst>
            </p:cNvPr>
            <p:cNvCxnSpPr/>
            <p:nvPr/>
          </p:nvCxnSpPr>
          <p:spPr>
            <a:xfrm>
              <a:off x="6453189" y="3250406"/>
              <a:ext cx="357187" cy="3571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72CE68C-3EF3-4C47-A039-DFC2064E31EE}"/>
                </a:ext>
              </a:extLst>
            </p:cNvPr>
            <p:cNvCxnSpPr>
              <a:cxnSpLocks/>
            </p:cNvCxnSpPr>
            <p:nvPr/>
          </p:nvCxnSpPr>
          <p:spPr>
            <a:xfrm>
              <a:off x="5738813" y="3250406"/>
              <a:ext cx="71437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5EAD9BF-3683-45AF-B05D-DDAA07673496}"/>
              </a:ext>
            </a:extLst>
          </p:cNvPr>
          <p:cNvSpPr txBox="1"/>
          <p:nvPr/>
        </p:nvSpPr>
        <p:spPr>
          <a:xfrm>
            <a:off x="2672511" y="4587166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Design Parameters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576D04-FBAC-4523-ACF3-996BEA4F128E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9363F5A-1CF6-43BA-BEC1-DC3FF0216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97705" y="2949460"/>
            <a:ext cx="959078" cy="95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1758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09E25B-5316-4BD0-BD93-7BD3686EF5F5}"/>
              </a:ext>
            </a:extLst>
          </p:cNvPr>
          <p:cNvSpPr txBox="1"/>
          <p:nvPr/>
        </p:nvSpPr>
        <p:spPr>
          <a:xfrm>
            <a:off x="-1114028" y="644450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Future Work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F759A6E-8E06-4873-9585-DCDA1B986914}"/>
              </a:ext>
            </a:extLst>
          </p:cNvPr>
          <p:cNvSpPr/>
          <p:nvPr/>
        </p:nvSpPr>
        <p:spPr>
          <a:xfrm>
            <a:off x="7409839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720BEE4-6675-43D7-935C-6A729D745B6B}"/>
              </a:ext>
            </a:extLst>
          </p:cNvPr>
          <p:cNvSpPr/>
          <p:nvPr/>
        </p:nvSpPr>
        <p:spPr>
          <a:xfrm>
            <a:off x="5114135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834B372-80BB-4BCC-823E-AC6B1DC6C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51" y="2843547"/>
            <a:ext cx="1170904" cy="117090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89C396D-C4BB-4BD7-8362-D0FE30176644}"/>
              </a:ext>
            </a:extLst>
          </p:cNvPr>
          <p:cNvSpPr txBox="1"/>
          <p:nvPr/>
        </p:nvSpPr>
        <p:spPr>
          <a:xfrm>
            <a:off x="4991266" y="4587166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Structural Analysis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94FC33-F948-4646-96B6-D5A3E8B978A5}"/>
              </a:ext>
            </a:extLst>
          </p:cNvPr>
          <p:cNvSpPr txBox="1"/>
          <p:nvPr/>
        </p:nvSpPr>
        <p:spPr>
          <a:xfrm>
            <a:off x="7280630" y="4587166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Optimization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B58FAC2-260B-44BD-BAC8-F2FAF0C44B5C}"/>
              </a:ext>
            </a:extLst>
          </p:cNvPr>
          <p:cNvGrpSpPr/>
          <p:nvPr/>
        </p:nvGrpSpPr>
        <p:grpSpPr>
          <a:xfrm>
            <a:off x="5372100" y="3250406"/>
            <a:ext cx="1438276" cy="361950"/>
            <a:chOff x="5372100" y="3250406"/>
            <a:chExt cx="1438276" cy="36195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6A25BAF-A20F-4CBC-95C5-2DC5F4B779F2}"/>
                </a:ext>
              </a:extLst>
            </p:cNvPr>
            <p:cNvCxnSpPr>
              <a:cxnSpLocks/>
            </p:cNvCxnSpPr>
            <p:nvPr/>
          </p:nvCxnSpPr>
          <p:spPr>
            <a:xfrm>
              <a:off x="5372100" y="3607593"/>
              <a:ext cx="143827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CB22FE0-43E1-4395-81D2-115844499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76863" y="3250406"/>
              <a:ext cx="361950" cy="3619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910CDF-7C73-4B61-9540-6BD720A53B5A}"/>
                </a:ext>
              </a:extLst>
            </p:cNvPr>
            <p:cNvCxnSpPr/>
            <p:nvPr/>
          </p:nvCxnSpPr>
          <p:spPr>
            <a:xfrm>
              <a:off x="5738813" y="3250406"/>
              <a:ext cx="357187" cy="3571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B5A5CB-AD62-4856-B639-AFD762A54F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1239" y="3250406"/>
              <a:ext cx="361950" cy="3619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91C6C13-04AD-48EE-B8E0-909997A64C37}"/>
                </a:ext>
              </a:extLst>
            </p:cNvPr>
            <p:cNvCxnSpPr/>
            <p:nvPr/>
          </p:nvCxnSpPr>
          <p:spPr>
            <a:xfrm>
              <a:off x="6453189" y="3250406"/>
              <a:ext cx="357187" cy="3571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AA948A7-DBC1-4EF1-9222-A5067404F282}"/>
                </a:ext>
              </a:extLst>
            </p:cNvPr>
            <p:cNvCxnSpPr>
              <a:cxnSpLocks/>
            </p:cNvCxnSpPr>
            <p:nvPr/>
          </p:nvCxnSpPr>
          <p:spPr>
            <a:xfrm>
              <a:off x="5738813" y="3250406"/>
              <a:ext cx="71437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8AA71C2-6157-4EEB-B91A-602C1F6E115B}"/>
              </a:ext>
            </a:extLst>
          </p:cNvPr>
          <p:cNvSpPr txBox="1"/>
          <p:nvPr/>
        </p:nvSpPr>
        <p:spPr>
          <a:xfrm>
            <a:off x="2672511" y="4587166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Design Parameters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8BCA39-397D-444A-9242-DE78612106EA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ABFD6A5-BEF8-44CB-8C0E-4024DADA8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97705" y="2949460"/>
            <a:ext cx="959078" cy="95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8340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09E25B-5316-4BD0-BD93-7BD3686EF5F5}"/>
              </a:ext>
            </a:extLst>
          </p:cNvPr>
          <p:cNvSpPr txBox="1"/>
          <p:nvPr/>
        </p:nvSpPr>
        <p:spPr>
          <a:xfrm>
            <a:off x="-1114028" y="644450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Future Work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F759A6E-8E06-4873-9585-DCDA1B986914}"/>
              </a:ext>
            </a:extLst>
          </p:cNvPr>
          <p:cNvSpPr/>
          <p:nvPr/>
        </p:nvSpPr>
        <p:spPr>
          <a:xfrm>
            <a:off x="7409839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720BEE4-6675-43D7-935C-6A729D745B6B}"/>
              </a:ext>
            </a:extLst>
          </p:cNvPr>
          <p:cNvSpPr/>
          <p:nvPr/>
        </p:nvSpPr>
        <p:spPr>
          <a:xfrm>
            <a:off x="5114135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A58E42-7506-455A-A361-EE222CB2B4D5}"/>
              </a:ext>
            </a:extLst>
          </p:cNvPr>
          <p:cNvSpPr txBox="1"/>
          <p:nvPr/>
        </p:nvSpPr>
        <p:spPr>
          <a:xfrm>
            <a:off x="2672511" y="4587166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Design Parameters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9C396D-C4BB-4BD7-8362-D0FE30176644}"/>
              </a:ext>
            </a:extLst>
          </p:cNvPr>
          <p:cNvSpPr txBox="1"/>
          <p:nvPr/>
        </p:nvSpPr>
        <p:spPr>
          <a:xfrm>
            <a:off x="4991266" y="4587166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Structural Analysis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94FC33-F948-4646-96B6-D5A3E8B978A5}"/>
              </a:ext>
            </a:extLst>
          </p:cNvPr>
          <p:cNvSpPr txBox="1"/>
          <p:nvPr/>
        </p:nvSpPr>
        <p:spPr>
          <a:xfrm>
            <a:off x="7280630" y="4587166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Optimization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2C339A-C5A3-47EC-8E9A-5E502C8A16AE}"/>
              </a:ext>
            </a:extLst>
          </p:cNvPr>
          <p:cNvSpPr txBox="1"/>
          <p:nvPr/>
        </p:nvSpPr>
        <p:spPr>
          <a:xfrm>
            <a:off x="4991266" y="3259722"/>
            <a:ext cx="220946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Wind Loads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322195-B5F1-4256-8F40-E7671AF7A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51" y="2843547"/>
            <a:ext cx="1170904" cy="117090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2A81D4C-4F30-4B4F-AE8C-8235E74E5F0E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078EC29-AEA8-42BA-8651-C5D4F256F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97705" y="2949460"/>
            <a:ext cx="959078" cy="95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9536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09E25B-5316-4BD0-BD93-7BD3686EF5F5}"/>
              </a:ext>
            </a:extLst>
          </p:cNvPr>
          <p:cNvSpPr txBox="1"/>
          <p:nvPr/>
        </p:nvSpPr>
        <p:spPr>
          <a:xfrm>
            <a:off x="-1114028" y="644450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Future Work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F759A6E-8E06-4873-9585-DCDA1B986914}"/>
              </a:ext>
            </a:extLst>
          </p:cNvPr>
          <p:cNvSpPr/>
          <p:nvPr/>
        </p:nvSpPr>
        <p:spPr>
          <a:xfrm>
            <a:off x="7409839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720BEE4-6675-43D7-935C-6A729D745B6B}"/>
              </a:ext>
            </a:extLst>
          </p:cNvPr>
          <p:cNvSpPr/>
          <p:nvPr/>
        </p:nvSpPr>
        <p:spPr>
          <a:xfrm>
            <a:off x="5114135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A58E42-7506-455A-A361-EE222CB2B4D5}"/>
              </a:ext>
            </a:extLst>
          </p:cNvPr>
          <p:cNvSpPr txBox="1"/>
          <p:nvPr/>
        </p:nvSpPr>
        <p:spPr>
          <a:xfrm>
            <a:off x="2672511" y="4587166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Design Parameters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9C396D-C4BB-4BD7-8362-D0FE30176644}"/>
              </a:ext>
            </a:extLst>
          </p:cNvPr>
          <p:cNvSpPr txBox="1"/>
          <p:nvPr/>
        </p:nvSpPr>
        <p:spPr>
          <a:xfrm>
            <a:off x="4991266" y="4587166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Structural Analysis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94FC33-F948-4646-96B6-D5A3E8B978A5}"/>
              </a:ext>
            </a:extLst>
          </p:cNvPr>
          <p:cNvSpPr txBox="1"/>
          <p:nvPr/>
        </p:nvSpPr>
        <p:spPr>
          <a:xfrm>
            <a:off x="7280630" y="4587166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Optimization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2C339A-C5A3-47EC-8E9A-5E502C8A16AE}"/>
              </a:ext>
            </a:extLst>
          </p:cNvPr>
          <p:cNvSpPr txBox="1"/>
          <p:nvPr/>
        </p:nvSpPr>
        <p:spPr>
          <a:xfrm>
            <a:off x="4991266" y="3259722"/>
            <a:ext cx="220946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Wind Loads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BF2C8-CE51-4561-965C-01BD2C178F3B}"/>
              </a:ext>
            </a:extLst>
          </p:cNvPr>
          <p:cNvSpPr txBox="1"/>
          <p:nvPr/>
        </p:nvSpPr>
        <p:spPr>
          <a:xfrm>
            <a:off x="7323601" y="2843547"/>
            <a:ext cx="220946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Deformation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02A416C-E0DF-4800-864B-12083C857FF5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613E525E-9A8B-41BC-8527-3804CC671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97705" y="2949460"/>
            <a:ext cx="959078" cy="95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5690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09E25B-5316-4BD0-BD93-7BD3686EF5F5}"/>
              </a:ext>
            </a:extLst>
          </p:cNvPr>
          <p:cNvSpPr txBox="1"/>
          <p:nvPr/>
        </p:nvSpPr>
        <p:spPr>
          <a:xfrm>
            <a:off x="-1114028" y="644450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Future Work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F759A6E-8E06-4873-9585-DCDA1B986914}"/>
              </a:ext>
            </a:extLst>
          </p:cNvPr>
          <p:cNvSpPr/>
          <p:nvPr/>
        </p:nvSpPr>
        <p:spPr>
          <a:xfrm>
            <a:off x="7409839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720BEE4-6675-43D7-935C-6A729D745B6B}"/>
              </a:ext>
            </a:extLst>
          </p:cNvPr>
          <p:cNvSpPr/>
          <p:nvPr/>
        </p:nvSpPr>
        <p:spPr>
          <a:xfrm>
            <a:off x="5114135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A58E42-7506-455A-A361-EE222CB2B4D5}"/>
              </a:ext>
            </a:extLst>
          </p:cNvPr>
          <p:cNvSpPr txBox="1"/>
          <p:nvPr/>
        </p:nvSpPr>
        <p:spPr>
          <a:xfrm>
            <a:off x="2672511" y="4587166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Design Parameters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9C396D-C4BB-4BD7-8362-D0FE30176644}"/>
              </a:ext>
            </a:extLst>
          </p:cNvPr>
          <p:cNvSpPr txBox="1"/>
          <p:nvPr/>
        </p:nvSpPr>
        <p:spPr>
          <a:xfrm>
            <a:off x="4991266" y="4587166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Structural Analysis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94FC33-F948-4646-96B6-D5A3E8B978A5}"/>
              </a:ext>
            </a:extLst>
          </p:cNvPr>
          <p:cNvSpPr txBox="1"/>
          <p:nvPr/>
        </p:nvSpPr>
        <p:spPr>
          <a:xfrm>
            <a:off x="7280630" y="4587166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Optimization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2C339A-C5A3-47EC-8E9A-5E502C8A16AE}"/>
              </a:ext>
            </a:extLst>
          </p:cNvPr>
          <p:cNvSpPr txBox="1"/>
          <p:nvPr/>
        </p:nvSpPr>
        <p:spPr>
          <a:xfrm>
            <a:off x="4991266" y="3259722"/>
            <a:ext cx="220946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Wind Loads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518F7F-8784-4C6B-A16B-73DCF7F8A811}"/>
              </a:ext>
            </a:extLst>
          </p:cNvPr>
          <p:cNvSpPr txBox="1"/>
          <p:nvPr/>
        </p:nvSpPr>
        <p:spPr>
          <a:xfrm>
            <a:off x="7323601" y="2843547"/>
            <a:ext cx="220946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Deformation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DA657B-6D45-42C2-A4F9-FB738274F87D}"/>
              </a:ext>
            </a:extLst>
          </p:cNvPr>
          <p:cNvSpPr txBox="1"/>
          <p:nvPr/>
        </p:nvSpPr>
        <p:spPr>
          <a:xfrm>
            <a:off x="7323601" y="3598276"/>
            <a:ext cx="220946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1EA5107-18FB-44EE-B62C-433EAB6E3AF8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75CAB29-566D-4328-B6EF-32EAAB4EF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97705" y="2949460"/>
            <a:ext cx="959078" cy="95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2419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09E25B-5316-4BD0-BD93-7BD3686EF5F5}"/>
              </a:ext>
            </a:extLst>
          </p:cNvPr>
          <p:cNvSpPr txBox="1"/>
          <p:nvPr/>
        </p:nvSpPr>
        <p:spPr>
          <a:xfrm>
            <a:off x="-1114028" y="644450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Future Work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F759A6E-8E06-4873-9585-DCDA1B986914}"/>
              </a:ext>
            </a:extLst>
          </p:cNvPr>
          <p:cNvSpPr/>
          <p:nvPr/>
        </p:nvSpPr>
        <p:spPr>
          <a:xfrm>
            <a:off x="7409839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720BEE4-6675-43D7-935C-6A729D745B6B}"/>
              </a:ext>
            </a:extLst>
          </p:cNvPr>
          <p:cNvSpPr/>
          <p:nvPr/>
        </p:nvSpPr>
        <p:spPr>
          <a:xfrm>
            <a:off x="5114135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A58E42-7506-455A-A361-EE222CB2B4D5}"/>
              </a:ext>
            </a:extLst>
          </p:cNvPr>
          <p:cNvSpPr txBox="1"/>
          <p:nvPr/>
        </p:nvSpPr>
        <p:spPr>
          <a:xfrm>
            <a:off x="2672511" y="4587166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Design Parameters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9C396D-C4BB-4BD7-8362-D0FE30176644}"/>
              </a:ext>
            </a:extLst>
          </p:cNvPr>
          <p:cNvSpPr txBox="1"/>
          <p:nvPr/>
        </p:nvSpPr>
        <p:spPr>
          <a:xfrm>
            <a:off x="4991266" y="4587166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Structural Analysis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94FC33-F948-4646-96B6-D5A3E8B978A5}"/>
              </a:ext>
            </a:extLst>
          </p:cNvPr>
          <p:cNvSpPr txBox="1"/>
          <p:nvPr/>
        </p:nvSpPr>
        <p:spPr>
          <a:xfrm>
            <a:off x="7280630" y="4587166"/>
            <a:ext cx="22094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Optimization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2C339A-C5A3-47EC-8E9A-5E502C8A16AE}"/>
              </a:ext>
            </a:extLst>
          </p:cNvPr>
          <p:cNvSpPr txBox="1"/>
          <p:nvPr/>
        </p:nvSpPr>
        <p:spPr>
          <a:xfrm>
            <a:off x="4991266" y="3259722"/>
            <a:ext cx="220946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Wind Loads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518F7F-8784-4C6B-A16B-73DCF7F8A811}"/>
              </a:ext>
            </a:extLst>
          </p:cNvPr>
          <p:cNvSpPr txBox="1"/>
          <p:nvPr/>
        </p:nvSpPr>
        <p:spPr>
          <a:xfrm>
            <a:off x="7323601" y="2843547"/>
            <a:ext cx="220946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Deformation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DA657B-6D45-42C2-A4F9-FB738274F87D}"/>
              </a:ext>
            </a:extLst>
          </p:cNvPr>
          <p:cNvSpPr txBox="1"/>
          <p:nvPr/>
        </p:nvSpPr>
        <p:spPr>
          <a:xfrm>
            <a:off x="7323601" y="3598276"/>
            <a:ext cx="220946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6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endParaRPr lang="en-US" sz="16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gif_plea">
            <a:hlinkClick r:id="" action="ppaction://media"/>
            <a:extLst>
              <a:ext uri="{FF2B5EF4-FFF2-40B4-BE49-F238E27FC236}">
                <a16:creationId xmlns:a16="http://schemas.microsoft.com/office/drawing/2014/main" id="{B9BF9B99-4CD7-4470-A247-843FFEDB94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7791" y="2748681"/>
            <a:ext cx="2418906" cy="136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2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35B271-8D89-4E40-BEC6-CAD285BB4ED4}"/>
              </a:ext>
            </a:extLst>
          </p:cNvPr>
          <p:cNvSpPr txBox="1"/>
          <p:nvPr/>
        </p:nvSpPr>
        <p:spPr>
          <a:xfrm>
            <a:off x="469900" y="625183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Introduction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8" descr="A rocky mountain with trees in the background&#10;&#10;Description automatically generated">
            <a:extLst>
              <a:ext uri="{FF2B5EF4-FFF2-40B4-BE49-F238E27FC236}">
                <a16:creationId xmlns:a16="http://schemas.microsoft.com/office/drawing/2014/main" id="{9DE14774-BFE9-499A-9D4E-E6EBCC514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81" y="1911350"/>
            <a:ext cx="4501921" cy="33782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A51D1D-3F7F-40CC-98A6-176114B4C576}"/>
              </a:ext>
            </a:extLst>
          </p:cNvPr>
          <p:cNvCxnSpPr/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33388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EB9FAFF-ADA7-488F-BBE4-2B2470A704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292"/>
            <a:ext cx="12192000" cy="6880568"/>
          </a:xfrm>
          <a:prstGeom prst="rect">
            <a:avLst/>
          </a:prstGeom>
        </p:spPr>
      </p:pic>
      <p:pic>
        <p:nvPicPr>
          <p:cNvPr id="7" name="Picture 2" descr="Home - INESC-ID">
            <a:extLst>
              <a:ext uri="{FF2B5EF4-FFF2-40B4-BE49-F238E27FC236}">
                <a16:creationId xmlns:a16="http://schemas.microsoft.com/office/drawing/2014/main" id="{7F84B83C-649F-4591-898B-D2C024E3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366" y="6206313"/>
            <a:ext cx="966736" cy="50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nstituto Superior Técnico - Lisbon - Portugal - PhDportal.com">
            <a:extLst>
              <a:ext uri="{FF2B5EF4-FFF2-40B4-BE49-F238E27FC236}">
                <a16:creationId xmlns:a16="http://schemas.microsoft.com/office/drawing/2014/main" id="{6198477B-640E-45FE-B750-6EADC5958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343" y="6287418"/>
            <a:ext cx="1045700" cy="44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27BFC1A-4C52-4E86-9962-DF6A30E05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391" y="6379922"/>
            <a:ext cx="650500" cy="26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1B478A-D4E2-4E4E-9781-53C7D2593881}"/>
              </a:ext>
            </a:extLst>
          </p:cNvPr>
          <p:cNvSpPr txBox="1"/>
          <p:nvPr/>
        </p:nvSpPr>
        <p:spPr>
          <a:xfrm>
            <a:off x="642937" y="3112101"/>
            <a:ext cx="1179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Gonçalo Araújo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B8C872-D2EA-47D3-B750-B4ACD9BB18CF}"/>
              </a:ext>
            </a:extLst>
          </p:cNvPr>
          <p:cNvSpPr txBox="1"/>
          <p:nvPr/>
        </p:nvSpPr>
        <p:spPr>
          <a:xfrm>
            <a:off x="655242" y="3863627"/>
            <a:ext cx="1710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Manuel Correia Guedes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7586BD-DEAF-4874-9A6B-231038E06224}"/>
              </a:ext>
            </a:extLst>
          </p:cNvPr>
          <p:cNvSpPr txBox="1"/>
          <p:nvPr/>
        </p:nvSpPr>
        <p:spPr>
          <a:xfrm>
            <a:off x="354518" y="968083"/>
            <a:ext cx="288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Thank you for watching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 descr="ULisboa no ranking para melhor faculdade – Diferencial">
            <a:extLst>
              <a:ext uri="{FF2B5EF4-FFF2-40B4-BE49-F238E27FC236}">
                <a16:creationId xmlns:a16="http://schemas.microsoft.com/office/drawing/2014/main" id="{864881F5-4D3D-4786-A35B-7A242B203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349" y="6233471"/>
            <a:ext cx="966736" cy="5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50A8AA8-EDB3-4B3A-BB90-0C4C3115D403}"/>
              </a:ext>
            </a:extLst>
          </p:cNvPr>
          <p:cNvSpPr txBox="1"/>
          <p:nvPr/>
        </p:nvSpPr>
        <p:spPr>
          <a:xfrm>
            <a:off x="661592" y="3487864"/>
            <a:ext cx="784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Sue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Roaf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86A65C-B8F9-4507-8AE5-C709AF957802}"/>
              </a:ext>
            </a:extLst>
          </p:cNvPr>
          <p:cNvSpPr txBox="1"/>
          <p:nvPr/>
        </p:nvSpPr>
        <p:spPr>
          <a:xfrm>
            <a:off x="687264" y="4239390"/>
            <a:ext cx="1090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António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Leitão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5E84ED-91AA-40C2-ADD7-EC66A1A8D0F4}"/>
              </a:ext>
            </a:extLst>
          </p:cNvPr>
          <p:cNvSpPr txBox="1"/>
          <p:nvPr/>
        </p:nvSpPr>
        <p:spPr>
          <a:xfrm>
            <a:off x="687264" y="4609287"/>
            <a:ext cx="920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 Light" panose="020B0306020202020204" pitchFamily="34" charset="0"/>
              </a:rPr>
              <a:t>João Pinelo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Arial Nova Cond Light" panose="020B0306020202020204" pitchFamily="34" charset="0"/>
            </a:endParaRPr>
          </a:p>
        </p:txBody>
      </p:sp>
      <p:pic>
        <p:nvPicPr>
          <p:cNvPr id="35" name="Picture 34" descr="A close up of a logo&#10;&#10;Description automatically generated">
            <a:extLst>
              <a:ext uri="{FF2B5EF4-FFF2-40B4-BE49-F238E27FC236}">
                <a16:creationId xmlns:a16="http://schemas.microsoft.com/office/drawing/2014/main" id="{D063BACD-E37C-4A36-B36C-444F6DF8055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71" y="6186766"/>
            <a:ext cx="626647" cy="6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93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35B271-8D89-4E40-BEC6-CAD285BB4ED4}"/>
              </a:ext>
            </a:extLst>
          </p:cNvPr>
          <p:cNvSpPr txBox="1"/>
          <p:nvPr/>
        </p:nvSpPr>
        <p:spPr>
          <a:xfrm>
            <a:off x="469900" y="625183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Introduction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8" descr="A rocky mountain with trees in the background&#10;&#10;Description automatically generated">
            <a:extLst>
              <a:ext uri="{FF2B5EF4-FFF2-40B4-BE49-F238E27FC236}">
                <a16:creationId xmlns:a16="http://schemas.microsoft.com/office/drawing/2014/main" id="{9DE14774-BFE9-499A-9D4E-E6EBCC514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81" y="1911350"/>
            <a:ext cx="4501921" cy="33782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A51D1D-3F7F-40CC-98A6-176114B4C576}"/>
              </a:ext>
            </a:extLst>
          </p:cNvPr>
          <p:cNvCxnSpPr/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84E473D-867E-46B9-8841-6DB80127BDC1}"/>
              </a:ext>
            </a:extLst>
          </p:cNvPr>
          <p:cNvSpPr txBox="1"/>
          <p:nvPr/>
        </p:nvSpPr>
        <p:spPr>
          <a:xfrm>
            <a:off x="7594694" y="1911350"/>
            <a:ext cx="2878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Collins </a:t>
            </a:r>
            <a:r>
              <a:rPr lang="en-US" sz="1400" b="0" dirty="0" err="1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Bay,King</a:t>
            </a: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George Island, Antarctica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41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35B271-8D89-4E40-BEC6-CAD285BB4ED4}"/>
              </a:ext>
            </a:extLst>
          </p:cNvPr>
          <p:cNvSpPr txBox="1"/>
          <p:nvPr/>
        </p:nvSpPr>
        <p:spPr>
          <a:xfrm>
            <a:off x="469900" y="625183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Introduction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8" descr="A rocky mountain with trees in the background&#10;&#10;Description automatically generated">
            <a:extLst>
              <a:ext uri="{FF2B5EF4-FFF2-40B4-BE49-F238E27FC236}">
                <a16:creationId xmlns:a16="http://schemas.microsoft.com/office/drawing/2014/main" id="{9DE14774-BFE9-499A-9D4E-E6EBCC514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81" y="1911350"/>
            <a:ext cx="4501921" cy="33782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A51D1D-3F7F-40CC-98A6-176114B4C576}"/>
              </a:ext>
            </a:extLst>
          </p:cNvPr>
          <p:cNvCxnSpPr/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3A80620-0050-4CD2-B0E0-74536AD2BFFE}"/>
              </a:ext>
            </a:extLst>
          </p:cNvPr>
          <p:cNvSpPr txBox="1"/>
          <p:nvPr/>
        </p:nvSpPr>
        <p:spPr>
          <a:xfrm>
            <a:off x="7999662" y="3574740"/>
            <a:ext cx="2068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months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13888F33-26CE-4647-97DE-D0B610D4A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236" y="3003631"/>
            <a:ext cx="574647" cy="5746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0EB610-3F5F-4D75-899C-0012715DBCA2}"/>
              </a:ext>
            </a:extLst>
          </p:cNvPr>
          <p:cNvSpPr txBox="1"/>
          <p:nvPr/>
        </p:nvSpPr>
        <p:spPr>
          <a:xfrm>
            <a:off x="7594694" y="1911350"/>
            <a:ext cx="2878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Collins </a:t>
            </a:r>
            <a:r>
              <a:rPr lang="en-US" sz="1400" b="0" dirty="0" err="1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Bay,King</a:t>
            </a: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George Island, Antarctica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892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35B271-8D89-4E40-BEC6-CAD285BB4ED4}"/>
              </a:ext>
            </a:extLst>
          </p:cNvPr>
          <p:cNvSpPr txBox="1"/>
          <p:nvPr/>
        </p:nvSpPr>
        <p:spPr>
          <a:xfrm>
            <a:off x="469900" y="625183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Introduction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8" descr="A rocky mountain with trees in the background&#10;&#10;Description automatically generated">
            <a:extLst>
              <a:ext uri="{FF2B5EF4-FFF2-40B4-BE49-F238E27FC236}">
                <a16:creationId xmlns:a16="http://schemas.microsoft.com/office/drawing/2014/main" id="{9DE14774-BFE9-499A-9D4E-E6EBCC514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81" y="1911350"/>
            <a:ext cx="4501921" cy="33782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A51D1D-3F7F-40CC-98A6-176114B4C576}"/>
              </a:ext>
            </a:extLst>
          </p:cNvPr>
          <p:cNvCxnSpPr/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3A80620-0050-4CD2-B0E0-74536AD2BFFE}"/>
              </a:ext>
            </a:extLst>
          </p:cNvPr>
          <p:cNvSpPr txBox="1"/>
          <p:nvPr/>
        </p:nvSpPr>
        <p:spPr>
          <a:xfrm>
            <a:off x="7999662" y="3574740"/>
            <a:ext cx="2068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months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13888F33-26CE-4647-97DE-D0B610D4A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236" y="3003631"/>
            <a:ext cx="574647" cy="574647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AA8DC891-9A6C-46CD-92A2-A9333670F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894" y="4504383"/>
            <a:ext cx="720665" cy="7206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CA3820-E142-4B58-922A-64F9CDDC2FE7}"/>
              </a:ext>
            </a:extLst>
          </p:cNvPr>
          <p:cNvSpPr txBox="1"/>
          <p:nvPr/>
        </p:nvSpPr>
        <p:spPr>
          <a:xfrm>
            <a:off x="7594694" y="1911350"/>
            <a:ext cx="2878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Collins </a:t>
            </a:r>
            <a:r>
              <a:rPr lang="en-US" sz="1400" b="0" dirty="0" err="1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Bay,King</a:t>
            </a: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George Island, Antarctica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D9D21E-CBBF-436A-B0BC-DE09E9866236}"/>
              </a:ext>
            </a:extLst>
          </p:cNvPr>
          <p:cNvSpPr txBox="1"/>
          <p:nvPr/>
        </p:nvSpPr>
        <p:spPr>
          <a:xfrm>
            <a:off x="7748203" y="5289550"/>
            <a:ext cx="783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243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35B271-8D89-4E40-BEC6-CAD285BB4ED4}"/>
              </a:ext>
            </a:extLst>
          </p:cNvPr>
          <p:cNvSpPr txBox="1"/>
          <p:nvPr/>
        </p:nvSpPr>
        <p:spPr>
          <a:xfrm>
            <a:off x="469900" y="625183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Introduction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8" descr="A rocky mountain with trees in the background&#10;&#10;Description automatically generated">
            <a:extLst>
              <a:ext uri="{FF2B5EF4-FFF2-40B4-BE49-F238E27FC236}">
                <a16:creationId xmlns:a16="http://schemas.microsoft.com/office/drawing/2014/main" id="{9DE14774-BFE9-499A-9D4E-E6EBCC514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81" y="1911350"/>
            <a:ext cx="4501921" cy="33782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A51D1D-3F7F-40CC-98A6-176114B4C576}"/>
              </a:ext>
            </a:extLst>
          </p:cNvPr>
          <p:cNvCxnSpPr/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3A80620-0050-4CD2-B0E0-74536AD2BFFE}"/>
              </a:ext>
            </a:extLst>
          </p:cNvPr>
          <p:cNvSpPr txBox="1"/>
          <p:nvPr/>
        </p:nvSpPr>
        <p:spPr>
          <a:xfrm>
            <a:off x="7999662" y="3574740"/>
            <a:ext cx="2068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months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13888F33-26CE-4647-97DE-D0B610D4A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236" y="3003631"/>
            <a:ext cx="574647" cy="574647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AA8DC891-9A6C-46CD-92A2-A9333670F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894" y="4504383"/>
            <a:ext cx="720665" cy="720665"/>
          </a:xfrm>
          <a:prstGeom prst="rect">
            <a:avLst/>
          </a:prstGeom>
        </p:spPr>
      </p:pic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2104783E-6408-4A05-9ED3-D8F8AB2149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575" y="4667022"/>
            <a:ext cx="622528" cy="6225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5042ED-7FD4-42DE-8F95-0F711D844A5F}"/>
              </a:ext>
            </a:extLst>
          </p:cNvPr>
          <p:cNvSpPr txBox="1"/>
          <p:nvPr/>
        </p:nvSpPr>
        <p:spPr>
          <a:xfrm>
            <a:off x="7594694" y="1911350"/>
            <a:ext cx="2878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Collins </a:t>
            </a:r>
            <a:r>
              <a:rPr lang="en-US" sz="1400" b="0" dirty="0" err="1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Bay,King</a:t>
            </a: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George Island, Antarctica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B23925-5C18-4DA9-AA61-DE99337CD7F4}"/>
              </a:ext>
            </a:extLst>
          </p:cNvPr>
          <p:cNvSpPr txBox="1"/>
          <p:nvPr/>
        </p:nvSpPr>
        <p:spPr>
          <a:xfrm>
            <a:off x="7748203" y="5289550"/>
            <a:ext cx="783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39C978-C50E-46BB-8EDF-100035B31E6A}"/>
              </a:ext>
            </a:extLst>
          </p:cNvPr>
          <p:cNvSpPr txBox="1"/>
          <p:nvPr/>
        </p:nvSpPr>
        <p:spPr>
          <a:xfrm>
            <a:off x="9706052" y="5289550"/>
            <a:ext cx="783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Fabric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622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65CFBD5-F04C-4A09-B4E2-D0B9D922FD59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FEEEF32-CB87-4E2D-8386-7738B4E3E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87586" y="3073067"/>
            <a:ext cx="711861" cy="711861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3221CEFF-4B11-4A3C-8820-049BAC667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82" y="3157371"/>
            <a:ext cx="543255" cy="54325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925AA32-E9E4-495D-A542-D7208E1CB1BB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958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1572376D-6F08-47AD-98FA-AAC3221BD1C3}"/>
              </a:ext>
            </a:extLst>
          </p:cNvPr>
          <p:cNvSpPr/>
          <p:nvPr/>
        </p:nvSpPr>
        <p:spPr>
          <a:xfrm>
            <a:off x="7409839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65CFBD5-F04C-4A09-B4E2-D0B9D922FD59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FEEEF32-CB87-4E2D-8386-7738B4E3E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87586" y="3073067"/>
            <a:ext cx="711861" cy="711861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3221CEFF-4B11-4A3C-8820-049BAC667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82" y="3157371"/>
            <a:ext cx="543255" cy="5432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A6043CA-DDFE-4F9F-B4D0-BFCFD2F8534C}"/>
              </a:ext>
            </a:extLst>
          </p:cNvPr>
          <p:cNvSpPr txBox="1"/>
          <p:nvPr/>
        </p:nvSpPr>
        <p:spPr>
          <a:xfrm>
            <a:off x="7775817" y="2704410"/>
            <a:ext cx="1263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Theoretical Data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B6614F96-DE0F-4542-8C69-92C43F97B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869" y="3151169"/>
            <a:ext cx="479059" cy="4790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870A90-AB2D-43B1-9159-268E1BA802D3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284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49E4CD73-3B40-41BC-A315-23AC7F5B8CE3}"/>
              </a:ext>
            </a:extLst>
          </p:cNvPr>
          <p:cNvSpPr txBox="1"/>
          <p:nvPr/>
        </p:nvSpPr>
        <p:spPr>
          <a:xfrm>
            <a:off x="469900" y="625183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Introduction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06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1572376D-6F08-47AD-98FA-AAC3221BD1C3}"/>
              </a:ext>
            </a:extLst>
          </p:cNvPr>
          <p:cNvSpPr/>
          <p:nvPr/>
        </p:nvSpPr>
        <p:spPr>
          <a:xfrm>
            <a:off x="7409839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65CFBD5-F04C-4A09-B4E2-D0B9D922FD59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FEEEF32-CB87-4E2D-8386-7738B4E3E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87586" y="3073067"/>
            <a:ext cx="711861" cy="711861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3221CEFF-4B11-4A3C-8820-049BAC667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82" y="3157371"/>
            <a:ext cx="543255" cy="5432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A6043CA-DDFE-4F9F-B4D0-BFCFD2F8534C}"/>
              </a:ext>
            </a:extLst>
          </p:cNvPr>
          <p:cNvSpPr txBox="1"/>
          <p:nvPr/>
        </p:nvSpPr>
        <p:spPr>
          <a:xfrm>
            <a:off x="7775817" y="2704410"/>
            <a:ext cx="1263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Theoretical Data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F6FDBA-F4CD-4AC2-A678-899395890503}"/>
              </a:ext>
            </a:extLst>
          </p:cNvPr>
          <p:cNvSpPr txBox="1"/>
          <p:nvPr/>
        </p:nvSpPr>
        <p:spPr>
          <a:xfrm>
            <a:off x="7775817" y="3845814"/>
            <a:ext cx="1263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Field Data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B6614F96-DE0F-4542-8C69-92C43F97B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869" y="3151169"/>
            <a:ext cx="479059" cy="4790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55912D-287F-44EC-AB76-5B7294C6BE3B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242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1572376D-6F08-47AD-98FA-AAC3221BD1C3}"/>
              </a:ext>
            </a:extLst>
          </p:cNvPr>
          <p:cNvSpPr/>
          <p:nvPr/>
        </p:nvSpPr>
        <p:spPr>
          <a:xfrm>
            <a:off x="7409839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65CFBD5-F04C-4A09-B4E2-D0B9D922FD59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557CAD4-30FA-4CC8-9A7F-0B33008AC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B721E0F-9C09-41DB-97BF-579BA2445339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D28CB2-50F0-40CF-BE58-D79D984FBB93}"/>
              </a:ext>
            </a:extLst>
          </p:cNvPr>
          <p:cNvSpPr txBox="1"/>
          <p:nvPr/>
        </p:nvSpPr>
        <p:spPr>
          <a:xfrm>
            <a:off x="7775817" y="2704410"/>
            <a:ext cx="1263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Theoretical Data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033494-E52E-44F4-9AE7-B2CD9106F5DA}"/>
              </a:ext>
            </a:extLst>
          </p:cNvPr>
          <p:cNvSpPr txBox="1"/>
          <p:nvPr/>
        </p:nvSpPr>
        <p:spPr>
          <a:xfrm>
            <a:off x="7775817" y="3845814"/>
            <a:ext cx="1263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Field Data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id="{DF881EA2-6A20-4508-B6C4-28BD4ED9B4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869" y="3151169"/>
            <a:ext cx="479059" cy="47905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B1F0DFC-EFCA-4942-9722-53A31A19E3F2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76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1572376D-6F08-47AD-98FA-AAC3221BD1C3}"/>
              </a:ext>
            </a:extLst>
          </p:cNvPr>
          <p:cNvSpPr/>
          <p:nvPr/>
        </p:nvSpPr>
        <p:spPr>
          <a:xfrm>
            <a:off x="7409839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65CFBD5-F04C-4A09-B4E2-D0B9D922FD59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557CAD4-30FA-4CC8-9A7F-0B33008AC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B721E0F-9C09-41DB-97BF-579BA2445339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A7377B-0389-431A-B63D-1ECEDE2DD4AD}"/>
              </a:ext>
            </a:extLst>
          </p:cNvPr>
          <p:cNvSpPr txBox="1"/>
          <p:nvPr/>
        </p:nvSpPr>
        <p:spPr>
          <a:xfrm>
            <a:off x="7775817" y="2704410"/>
            <a:ext cx="1263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Theoretical Data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E301B-26E9-40E1-81FB-E5B0A7DC966B}"/>
              </a:ext>
            </a:extLst>
          </p:cNvPr>
          <p:cNvSpPr txBox="1"/>
          <p:nvPr/>
        </p:nvSpPr>
        <p:spPr>
          <a:xfrm>
            <a:off x="7775817" y="3845814"/>
            <a:ext cx="1263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Field Data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BFD222F-1504-491B-A5D2-8AEE3929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869" y="3151169"/>
            <a:ext cx="479059" cy="4790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44E190-4D9C-4978-8680-8E61ED367B3F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EEF6A2F-9D13-47C3-8411-7C95B8DB52D6}"/>
              </a:ext>
            </a:extLst>
          </p:cNvPr>
          <p:cNvSpPr/>
          <p:nvPr/>
        </p:nvSpPr>
        <p:spPr>
          <a:xfrm>
            <a:off x="5114135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1847957D-79B9-424F-9C2E-E3A6BAEEA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353" y="2572732"/>
            <a:ext cx="695292" cy="69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33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1572376D-6F08-47AD-98FA-AAC3221BD1C3}"/>
              </a:ext>
            </a:extLst>
          </p:cNvPr>
          <p:cNvSpPr/>
          <p:nvPr/>
        </p:nvSpPr>
        <p:spPr>
          <a:xfrm>
            <a:off x="7409839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65CFBD5-F04C-4A09-B4E2-D0B9D922FD59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557CAD4-30FA-4CC8-9A7F-0B33008AC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B721E0F-9C09-41DB-97BF-579BA2445339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90C136-2233-4500-A4F3-01C49885C72B}"/>
              </a:ext>
            </a:extLst>
          </p:cNvPr>
          <p:cNvSpPr txBox="1"/>
          <p:nvPr/>
        </p:nvSpPr>
        <p:spPr>
          <a:xfrm>
            <a:off x="7775817" y="2704410"/>
            <a:ext cx="1263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Theoretical Data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EDA76B-B04B-40C5-9B13-8465F49A2307}"/>
              </a:ext>
            </a:extLst>
          </p:cNvPr>
          <p:cNvSpPr txBox="1"/>
          <p:nvPr/>
        </p:nvSpPr>
        <p:spPr>
          <a:xfrm>
            <a:off x="7775817" y="3845814"/>
            <a:ext cx="1263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Field Data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C0CCB835-D227-4454-BBC2-C491844BE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869" y="3151169"/>
            <a:ext cx="479059" cy="4790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3C0081-A44D-40AE-A9F7-EDEDEEB51EDA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1086C60-DD3A-4633-A837-B27D040831F6}"/>
              </a:ext>
            </a:extLst>
          </p:cNvPr>
          <p:cNvSpPr/>
          <p:nvPr/>
        </p:nvSpPr>
        <p:spPr>
          <a:xfrm>
            <a:off x="5114135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C0566906-5D75-4B9C-9480-F71CAF55B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353" y="2572732"/>
            <a:ext cx="695292" cy="695292"/>
          </a:xfrm>
          <a:prstGeom prst="rect">
            <a:avLst/>
          </a:prstGeom>
        </p:spPr>
      </p:pic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22586768-6655-44F5-8CE0-4A4557134F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3633" y="3393621"/>
            <a:ext cx="626436" cy="62643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EBFCE59-5C60-4E07-B9A2-95431CA974B8}"/>
              </a:ext>
            </a:extLst>
          </p:cNvPr>
          <p:cNvSpPr txBox="1"/>
          <p:nvPr/>
        </p:nvSpPr>
        <p:spPr>
          <a:xfrm>
            <a:off x="4935255" y="4502730"/>
            <a:ext cx="2321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Building Performance Simulation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746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1572376D-6F08-47AD-98FA-AAC3221BD1C3}"/>
              </a:ext>
            </a:extLst>
          </p:cNvPr>
          <p:cNvSpPr/>
          <p:nvPr/>
        </p:nvSpPr>
        <p:spPr>
          <a:xfrm>
            <a:off x="7409839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65CFBD5-F04C-4A09-B4E2-D0B9D922FD59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557CAD4-30FA-4CC8-9A7F-0B33008AC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B721E0F-9C09-41DB-97BF-579BA2445339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1CA09B-FA59-4E96-971A-ACDFEBAA83ED}"/>
              </a:ext>
            </a:extLst>
          </p:cNvPr>
          <p:cNvSpPr txBox="1"/>
          <p:nvPr/>
        </p:nvSpPr>
        <p:spPr>
          <a:xfrm>
            <a:off x="7775817" y="2704410"/>
            <a:ext cx="1263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Theoretical Data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0CC26E-3090-4D41-BB9E-059D46E99603}"/>
              </a:ext>
            </a:extLst>
          </p:cNvPr>
          <p:cNvSpPr txBox="1"/>
          <p:nvPr/>
        </p:nvSpPr>
        <p:spPr>
          <a:xfrm>
            <a:off x="7775817" y="3845814"/>
            <a:ext cx="1263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Field Data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9EFFEB7-4449-43AD-AC94-773F6DC814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869" y="3151169"/>
            <a:ext cx="479059" cy="4790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430834-8A87-4AA7-9543-4C4A1B2D2D99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F3B64D-7667-4EA6-9199-DCEC2786C9AF}"/>
              </a:ext>
            </a:extLst>
          </p:cNvPr>
          <p:cNvSpPr/>
          <p:nvPr/>
        </p:nvSpPr>
        <p:spPr>
          <a:xfrm>
            <a:off x="5114135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374117B0-2051-4C80-AEAB-0A54D983D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353" y="2572732"/>
            <a:ext cx="695292" cy="695292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F748DCA1-CCDF-4152-9A4B-B672DB9AC3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16" y="3329692"/>
            <a:ext cx="695292" cy="695292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C9A0B005-D8E4-4C00-A328-F8283CD632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3633" y="3393621"/>
            <a:ext cx="626436" cy="6264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EB18C97-22E2-447E-9483-5235A314F6A1}"/>
              </a:ext>
            </a:extLst>
          </p:cNvPr>
          <p:cNvSpPr txBox="1"/>
          <p:nvPr/>
        </p:nvSpPr>
        <p:spPr>
          <a:xfrm>
            <a:off x="4935255" y="4502730"/>
            <a:ext cx="2321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Building Performance Simulation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689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1572376D-6F08-47AD-98FA-AAC3221BD1C3}"/>
              </a:ext>
            </a:extLst>
          </p:cNvPr>
          <p:cNvSpPr/>
          <p:nvPr/>
        </p:nvSpPr>
        <p:spPr>
          <a:xfrm>
            <a:off x="7409839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65CFBD5-F04C-4A09-B4E2-D0B9D922FD59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557CAD4-30FA-4CC8-9A7F-0B33008AC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7A1AB5FF-58C1-4592-906E-6DAA60056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066" y="3124711"/>
            <a:ext cx="687725" cy="68772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B721E0F-9C09-41DB-97BF-579BA2445339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13953C-DFF1-42B5-8518-CBE99D89949B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5E917A0-AE99-42C3-8E66-3C869D73A627}"/>
              </a:ext>
            </a:extLst>
          </p:cNvPr>
          <p:cNvSpPr/>
          <p:nvPr/>
        </p:nvSpPr>
        <p:spPr>
          <a:xfrm>
            <a:off x="5114135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56A6A88-7D18-48C4-A6F8-993D5BD4E7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353" y="2572732"/>
            <a:ext cx="695292" cy="695292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71E6818-D089-4949-B80D-4BDD40688E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16" y="3329692"/>
            <a:ext cx="695292" cy="695292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3C410997-AF70-430E-A3EE-59A4B29EA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3633" y="3393621"/>
            <a:ext cx="626436" cy="6264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D0E67D-C283-4DE6-A447-FFB367F58E2A}"/>
              </a:ext>
            </a:extLst>
          </p:cNvPr>
          <p:cNvSpPr txBox="1"/>
          <p:nvPr/>
        </p:nvSpPr>
        <p:spPr>
          <a:xfrm>
            <a:off x="4935255" y="4502730"/>
            <a:ext cx="2321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Building Performance Simulation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322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0C68C-F640-4CA1-BF0C-42530E8DB563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572376D-6F08-47AD-98FA-AAC3221BD1C3}"/>
              </a:ext>
            </a:extLst>
          </p:cNvPr>
          <p:cNvSpPr/>
          <p:nvPr/>
        </p:nvSpPr>
        <p:spPr>
          <a:xfrm>
            <a:off x="7409839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65CFBD5-F04C-4A09-B4E2-D0B9D922FD59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557CAD4-30FA-4CC8-9A7F-0B33008AC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7A1AB5FF-58C1-4592-906E-6DAA60056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066" y="3124711"/>
            <a:ext cx="687725" cy="687725"/>
          </a:xfrm>
          <a:prstGeom prst="rect">
            <a:avLst/>
          </a:prstGeom>
        </p:spPr>
      </p:pic>
      <p:pic>
        <p:nvPicPr>
          <p:cNvPr id="27" name="Picture 26" descr="A picture containing computer, computer&#10;&#10;Description automatically generated">
            <a:extLst>
              <a:ext uri="{FF2B5EF4-FFF2-40B4-BE49-F238E27FC236}">
                <a16:creationId xmlns:a16="http://schemas.microsoft.com/office/drawing/2014/main" id="{D09572B5-9834-41BA-971A-7C7B06541B2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113" y="2974806"/>
            <a:ext cx="837630" cy="8376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B721E0F-9C09-41DB-97BF-579BA2445339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B0CF52-2D71-4CC7-8405-7206F1C2E29B}"/>
              </a:ext>
            </a:extLst>
          </p:cNvPr>
          <p:cNvSpPr/>
          <p:nvPr/>
        </p:nvSpPr>
        <p:spPr>
          <a:xfrm>
            <a:off x="5114135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3AF190FC-3033-404D-8876-F4D6738356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353" y="2572732"/>
            <a:ext cx="695292" cy="695292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3A05717-AE2F-4F4B-A9CA-85FD3A46F6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16" y="3329692"/>
            <a:ext cx="695292" cy="695292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96038A1-5955-4392-B5B1-7A63C5EEA0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3633" y="3393621"/>
            <a:ext cx="626436" cy="6264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3BFB86-4BAF-4000-A824-1B7629666DD5}"/>
              </a:ext>
            </a:extLst>
          </p:cNvPr>
          <p:cNvSpPr txBox="1"/>
          <p:nvPr/>
        </p:nvSpPr>
        <p:spPr>
          <a:xfrm>
            <a:off x="4935255" y="4502730"/>
            <a:ext cx="2321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Building Performance Simulation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934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1572376D-6F08-47AD-98FA-AAC3221BD1C3}"/>
              </a:ext>
            </a:extLst>
          </p:cNvPr>
          <p:cNvSpPr/>
          <p:nvPr/>
        </p:nvSpPr>
        <p:spPr>
          <a:xfrm>
            <a:off x="7409839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65CFBD5-F04C-4A09-B4E2-D0B9D922FD59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557CAD4-30FA-4CC8-9A7F-0B33008AC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8C77ADA-38D6-44E2-8653-D00FF390C45A}"/>
              </a:ext>
            </a:extLst>
          </p:cNvPr>
          <p:cNvSpPr/>
          <p:nvPr/>
        </p:nvSpPr>
        <p:spPr>
          <a:xfrm>
            <a:off x="5114135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DF1FA5D6-C05D-41E7-A1FF-740C82F64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353" y="2572732"/>
            <a:ext cx="695292" cy="695292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6168DB2F-6EB8-4859-B622-93B25D94E0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16" y="3329692"/>
            <a:ext cx="695292" cy="695292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CFB7143-DFEE-4FA9-8856-FE4660143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3633" y="3393621"/>
            <a:ext cx="626436" cy="626436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7A1AB5FF-58C1-4592-906E-6DAA60056C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066" y="3124711"/>
            <a:ext cx="687725" cy="687725"/>
          </a:xfrm>
          <a:prstGeom prst="rect">
            <a:avLst/>
          </a:prstGeom>
        </p:spPr>
      </p:pic>
      <p:pic>
        <p:nvPicPr>
          <p:cNvPr id="27" name="Picture 26" descr="A picture containing computer, computer&#10;&#10;Description automatically generated">
            <a:extLst>
              <a:ext uri="{FF2B5EF4-FFF2-40B4-BE49-F238E27FC236}">
                <a16:creationId xmlns:a16="http://schemas.microsoft.com/office/drawing/2014/main" id="{D09572B5-9834-41BA-971A-7C7B06541B2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8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113" y="2974806"/>
            <a:ext cx="837630" cy="8376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B721E0F-9C09-41DB-97BF-579BA2445339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3021EA-159E-42A8-B29D-C05A1965EBEE}"/>
              </a:ext>
            </a:extLst>
          </p:cNvPr>
          <p:cNvSpPr txBox="1"/>
          <p:nvPr/>
        </p:nvSpPr>
        <p:spPr>
          <a:xfrm>
            <a:off x="4935255" y="4502730"/>
            <a:ext cx="2321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Building Performance Simulation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3D6494-D03E-4705-B8C6-9871B6EDDA2D}"/>
              </a:ext>
            </a:extLst>
          </p:cNvPr>
          <p:cNvSpPr txBox="1"/>
          <p:nvPr/>
        </p:nvSpPr>
        <p:spPr>
          <a:xfrm>
            <a:off x="7230959" y="4504580"/>
            <a:ext cx="2321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Permanent Structures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447F19-F97E-4A2C-B8A4-80D51C4DA0BB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223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65CFBD5-F04C-4A09-B4E2-D0B9D922FD59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447F19-F97E-4A2C-B8A4-80D51C4DA0BB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EE53911A-D0C7-48BF-B737-0F759DA7A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2DD4AA-7966-4E4A-B664-DCFA2C99BD82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DB56F6-C9E8-44F4-A9D2-DADE929A0B4D}"/>
              </a:ext>
            </a:extLst>
          </p:cNvPr>
          <p:cNvCxnSpPr>
            <a:cxnSpLocks/>
          </p:cNvCxnSpPr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91FDAAF-D2D3-47F8-996F-A13D8E9F023D}"/>
              </a:ext>
            </a:extLst>
          </p:cNvPr>
          <p:cNvSpPr txBox="1"/>
          <p:nvPr/>
        </p:nvSpPr>
        <p:spPr>
          <a:xfrm>
            <a:off x="8381469" y="15944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Local data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545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65CFBD5-F04C-4A09-B4E2-D0B9D922FD59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447F19-F97E-4A2C-B8A4-80D51C4DA0BB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EE53911A-D0C7-48BF-B737-0F759DA7A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2DD4AA-7966-4E4A-B664-DCFA2C99BD82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DB56F6-C9E8-44F4-A9D2-DADE929A0B4D}"/>
              </a:ext>
            </a:extLst>
          </p:cNvPr>
          <p:cNvCxnSpPr>
            <a:cxnSpLocks/>
          </p:cNvCxnSpPr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91FDAAF-D2D3-47F8-996F-A13D8E9F023D}"/>
              </a:ext>
            </a:extLst>
          </p:cNvPr>
          <p:cNvSpPr txBox="1"/>
          <p:nvPr/>
        </p:nvSpPr>
        <p:spPr>
          <a:xfrm>
            <a:off x="8381469" y="15944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Local data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B9611C6D-56D0-4CB3-93D1-69871D7AF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125" y="2138834"/>
            <a:ext cx="853287" cy="85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60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5FB0417-9FFC-46A0-B17C-A5B27CFA625E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5A57EE-BE1D-4E14-A9E9-B0BB5F58F9E3}"/>
              </a:ext>
            </a:extLst>
          </p:cNvPr>
          <p:cNvSpPr txBox="1"/>
          <p:nvPr/>
        </p:nvSpPr>
        <p:spPr>
          <a:xfrm>
            <a:off x="469900" y="625183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Introduction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7F49700-E569-4706-8AC4-4D3AA5F75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208" y="3035300"/>
            <a:ext cx="662480" cy="66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030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65CFBD5-F04C-4A09-B4E2-D0B9D922FD59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447F19-F97E-4A2C-B8A4-80D51C4DA0BB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EE53911A-D0C7-48BF-B737-0F759DA7A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2DD4AA-7966-4E4A-B664-DCFA2C99BD82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DB56F6-C9E8-44F4-A9D2-DADE929A0B4D}"/>
              </a:ext>
            </a:extLst>
          </p:cNvPr>
          <p:cNvCxnSpPr>
            <a:cxnSpLocks/>
          </p:cNvCxnSpPr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91FDAAF-D2D3-47F8-996F-A13D8E9F023D}"/>
              </a:ext>
            </a:extLst>
          </p:cNvPr>
          <p:cNvSpPr txBox="1"/>
          <p:nvPr/>
        </p:nvSpPr>
        <p:spPr>
          <a:xfrm>
            <a:off x="8381469" y="15944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Local data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B9611C6D-56D0-4CB3-93D1-69871D7AF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125" y="2138834"/>
            <a:ext cx="853287" cy="853287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4DA1BA5A-7F08-4B89-B90F-CC20B2E7F7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868" y="2215525"/>
            <a:ext cx="853288" cy="85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63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65CFBD5-F04C-4A09-B4E2-D0B9D922FD59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447F19-F97E-4A2C-B8A4-80D51C4DA0BB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EE53911A-D0C7-48BF-B737-0F759DA7A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2DD4AA-7966-4E4A-B664-DCFA2C99BD82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DB56F6-C9E8-44F4-A9D2-DADE929A0B4D}"/>
              </a:ext>
            </a:extLst>
          </p:cNvPr>
          <p:cNvCxnSpPr>
            <a:cxnSpLocks/>
          </p:cNvCxnSpPr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91FDAAF-D2D3-47F8-996F-A13D8E9F023D}"/>
              </a:ext>
            </a:extLst>
          </p:cNvPr>
          <p:cNvSpPr txBox="1"/>
          <p:nvPr/>
        </p:nvSpPr>
        <p:spPr>
          <a:xfrm>
            <a:off x="8381469" y="15944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Local data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B9611C6D-56D0-4CB3-93D1-69871D7AF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125" y="2138834"/>
            <a:ext cx="853287" cy="853287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4DA1BA5A-7F08-4B89-B90F-CC20B2E7F7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868" y="2215525"/>
            <a:ext cx="853288" cy="85328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0B93DB7-7A21-4E37-BBA7-149A11526DEE}"/>
              </a:ext>
            </a:extLst>
          </p:cNvPr>
          <p:cNvSpPr txBox="1"/>
          <p:nvPr/>
        </p:nvSpPr>
        <p:spPr>
          <a:xfrm>
            <a:off x="8381469" y="40201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loggers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6025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65CFBD5-F04C-4A09-B4E2-D0B9D922FD59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447F19-F97E-4A2C-B8A4-80D51C4DA0BB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EE53911A-D0C7-48BF-B737-0F759DA7A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2DD4AA-7966-4E4A-B664-DCFA2C99BD82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DB56F6-C9E8-44F4-A9D2-DADE929A0B4D}"/>
              </a:ext>
            </a:extLst>
          </p:cNvPr>
          <p:cNvCxnSpPr>
            <a:cxnSpLocks/>
          </p:cNvCxnSpPr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91FDAAF-D2D3-47F8-996F-A13D8E9F023D}"/>
              </a:ext>
            </a:extLst>
          </p:cNvPr>
          <p:cNvSpPr txBox="1"/>
          <p:nvPr/>
        </p:nvSpPr>
        <p:spPr>
          <a:xfrm>
            <a:off x="8381469" y="15944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Local data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B9611C6D-56D0-4CB3-93D1-69871D7AF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125" y="2138834"/>
            <a:ext cx="853287" cy="853287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4DA1BA5A-7F08-4B89-B90F-CC20B2E7F7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868" y="2215525"/>
            <a:ext cx="853288" cy="85328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0B93DB7-7A21-4E37-BBA7-149A11526DEE}"/>
              </a:ext>
            </a:extLst>
          </p:cNvPr>
          <p:cNvSpPr txBox="1"/>
          <p:nvPr/>
        </p:nvSpPr>
        <p:spPr>
          <a:xfrm>
            <a:off x="8381469" y="40201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loggers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42F9DD05-6501-4BCA-AE26-B27AAA48A2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940" y="4613659"/>
            <a:ext cx="853287" cy="853287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C95A9A18-DB3B-41FE-9A69-6A793BA238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431" y="4656618"/>
            <a:ext cx="853287" cy="85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20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65CFBD5-F04C-4A09-B4E2-D0B9D922FD59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447F19-F97E-4A2C-B8A4-80D51C4DA0BB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EE53911A-D0C7-48BF-B737-0F759DA7A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2DD4AA-7966-4E4A-B664-DCFA2C99BD82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DB56F6-C9E8-44F4-A9D2-DADE929A0B4D}"/>
              </a:ext>
            </a:extLst>
          </p:cNvPr>
          <p:cNvCxnSpPr>
            <a:cxnSpLocks/>
          </p:cNvCxnSpPr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91FDAAF-D2D3-47F8-996F-A13D8E9F023D}"/>
              </a:ext>
            </a:extLst>
          </p:cNvPr>
          <p:cNvSpPr txBox="1"/>
          <p:nvPr/>
        </p:nvSpPr>
        <p:spPr>
          <a:xfrm>
            <a:off x="8381469" y="15944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Local data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B9611C6D-56D0-4CB3-93D1-69871D7AF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125" y="2138834"/>
            <a:ext cx="853287" cy="853287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4DA1BA5A-7F08-4B89-B90F-CC20B2E7F7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868" y="2215525"/>
            <a:ext cx="853288" cy="85328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0B93DB7-7A21-4E37-BBA7-149A11526DEE}"/>
              </a:ext>
            </a:extLst>
          </p:cNvPr>
          <p:cNvSpPr txBox="1"/>
          <p:nvPr/>
        </p:nvSpPr>
        <p:spPr>
          <a:xfrm>
            <a:off x="8381469" y="40201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loggers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9130EB86-C373-4B2F-8894-B795F56221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762" y="4758529"/>
            <a:ext cx="720665" cy="720665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42F9DD05-6501-4BCA-AE26-B27AAA48A2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940" y="4613659"/>
            <a:ext cx="853287" cy="853287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C95A9A18-DB3B-41FE-9A69-6A793BA238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431" y="4656618"/>
            <a:ext cx="853287" cy="85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73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65CFBD5-F04C-4A09-B4E2-D0B9D922FD59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447F19-F97E-4A2C-B8A4-80D51C4DA0BB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EE53911A-D0C7-48BF-B737-0F759DA7A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2DD4AA-7966-4E4A-B664-DCFA2C99BD82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DB56F6-C9E8-44F4-A9D2-DADE929A0B4D}"/>
              </a:ext>
            </a:extLst>
          </p:cNvPr>
          <p:cNvCxnSpPr>
            <a:cxnSpLocks/>
          </p:cNvCxnSpPr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91FDAAF-D2D3-47F8-996F-A13D8E9F023D}"/>
              </a:ext>
            </a:extLst>
          </p:cNvPr>
          <p:cNvSpPr txBox="1"/>
          <p:nvPr/>
        </p:nvSpPr>
        <p:spPr>
          <a:xfrm>
            <a:off x="8381469" y="15944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Local data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B9611C6D-56D0-4CB3-93D1-69871D7AF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125" y="2138834"/>
            <a:ext cx="853287" cy="853287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4DA1BA5A-7F08-4B89-B90F-CC20B2E7F7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868" y="2215525"/>
            <a:ext cx="853288" cy="85328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0B93DB7-7A21-4E37-BBA7-149A11526DEE}"/>
              </a:ext>
            </a:extLst>
          </p:cNvPr>
          <p:cNvSpPr txBox="1"/>
          <p:nvPr/>
        </p:nvSpPr>
        <p:spPr>
          <a:xfrm>
            <a:off x="8381469" y="40201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loggers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9130EB86-C373-4B2F-8894-B795F56221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762" y="4758529"/>
            <a:ext cx="720665" cy="720665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42F9DD05-6501-4BCA-AE26-B27AAA48A2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940" y="4613659"/>
            <a:ext cx="853287" cy="853287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C95A9A18-DB3B-41FE-9A69-6A793BA238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431" y="4656618"/>
            <a:ext cx="853287" cy="85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175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C65DCB09-3363-42F7-BE93-190928CA4E13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3B14DB9-DDD7-4EDE-BEC4-8D370D52E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9C086-C4F6-4C8D-A70B-96AB57CE711E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1C04FCB-F257-4300-B774-988B7511E169}"/>
              </a:ext>
            </a:extLst>
          </p:cNvPr>
          <p:cNvCxnSpPr>
            <a:cxnSpLocks/>
          </p:cNvCxnSpPr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EF63AC-2992-48A3-83AA-80D98471E1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8573" y="1640878"/>
            <a:ext cx="5090119" cy="366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48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3A37642-74D7-44A6-BA80-EC8B55E16B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4971" y="1665150"/>
            <a:ext cx="5454392" cy="352769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65DCB09-3363-42F7-BE93-190928CA4E13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3B14DB9-DDD7-4EDE-BEC4-8D370D52E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9C086-C4F6-4C8D-A70B-96AB57CE711E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1C04FCB-F257-4300-B774-988B7511E169}"/>
              </a:ext>
            </a:extLst>
          </p:cNvPr>
          <p:cNvCxnSpPr>
            <a:cxnSpLocks/>
          </p:cNvCxnSpPr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909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68761F-47EA-4AB3-8ADD-C96C2456C2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0075"/>
          <a:stretch/>
        </p:blipFill>
        <p:spPr>
          <a:xfrm>
            <a:off x="6458857" y="1708374"/>
            <a:ext cx="5570505" cy="34844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65DCB09-3363-42F7-BE93-190928CA4E13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3B14DB9-DDD7-4EDE-BEC4-8D370D52E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9C086-C4F6-4C8D-A70B-96AB57CE711E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1C04FCB-F257-4300-B774-988B7511E169}"/>
              </a:ext>
            </a:extLst>
          </p:cNvPr>
          <p:cNvCxnSpPr>
            <a:cxnSpLocks/>
          </p:cNvCxnSpPr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8197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C00D63-ECE6-4355-88ED-17DF8C9134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1236"/>
          <a:stretch/>
        </p:blipFill>
        <p:spPr>
          <a:xfrm>
            <a:off x="6458856" y="1612445"/>
            <a:ext cx="5733143" cy="363310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65DCB09-3363-42F7-BE93-190928CA4E13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3B14DB9-DDD7-4EDE-BEC4-8D370D52E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9C086-C4F6-4C8D-A70B-96AB57CE711E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1C04FCB-F257-4300-B774-988B7511E169}"/>
              </a:ext>
            </a:extLst>
          </p:cNvPr>
          <p:cNvCxnSpPr>
            <a:cxnSpLocks/>
          </p:cNvCxnSpPr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8012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C2F8E1-5E64-452C-9789-83DAF67E19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2809"/>
          <a:stretch/>
        </p:blipFill>
        <p:spPr>
          <a:xfrm>
            <a:off x="6560458" y="1602211"/>
            <a:ext cx="5631541" cy="36331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65DCB09-3363-42F7-BE93-190928CA4E13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3B14DB9-DDD7-4EDE-BEC4-8D370D52E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9C086-C4F6-4C8D-A70B-96AB57CE711E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1C04FCB-F257-4300-B774-988B7511E169}"/>
              </a:ext>
            </a:extLst>
          </p:cNvPr>
          <p:cNvCxnSpPr>
            <a:cxnSpLocks/>
          </p:cNvCxnSpPr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33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5FB0417-9FFC-46A0-B17C-A5B27CFA625E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88FD4FA5-EBE6-457D-8D33-060C53355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208" y="3035300"/>
            <a:ext cx="662480" cy="662480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B74A5AD9-5433-4040-8087-12DF5A8D6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152" y="3018635"/>
            <a:ext cx="679145" cy="679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B7EB1F-D24B-4C47-8952-13AD5FCD8E4E}"/>
              </a:ext>
            </a:extLst>
          </p:cNvPr>
          <p:cNvSpPr txBox="1"/>
          <p:nvPr/>
        </p:nvSpPr>
        <p:spPr>
          <a:xfrm>
            <a:off x="469900" y="625183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Introduction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3267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527FEF-0473-46E9-9831-2BE5FBDCC6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2809"/>
          <a:stretch/>
        </p:blipFill>
        <p:spPr>
          <a:xfrm>
            <a:off x="6560458" y="1612446"/>
            <a:ext cx="5631541" cy="363310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65DCB09-3363-42F7-BE93-190928CA4E13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3B14DB9-DDD7-4EDE-BEC4-8D370D52E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9C086-C4F6-4C8D-A70B-96AB57CE711E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1C04FCB-F257-4300-B774-988B7511E169}"/>
              </a:ext>
            </a:extLst>
          </p:cNvPr>
          <p:cNvCxnSpPr>
            <a:cxnSpLocks/>
          </p:cNvCxnSpPr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8138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0A3516-EB48-442F-B85A-AFA76E049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2808"/>
          <a:stretch/>
        </p:blipFill>
        <p:spPr>
          <a:xfrm>
            <a:off x="6560458" y="1612446"/>
            <a:ext cx="5631541" cy="363310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65DCB09-3363-42F7-BE93-190928CA4E13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3B14DB9-DDD7-4EDE-BEC4-8D370D52E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9C086-C4F6-4C8D-A70B-96AB57CE711E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1C04FCB-F257-4300-B774-988B7511E169}"/>
              </a:ext>
            </a:extLst>
          </p:cNvPr>
          <p:cNvCxnSpPr>
            <a:cxnSpLocks/>
          </p:cNvCxnSpPr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3423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53D8CE-DF7D-4ACB-93B2-BA6FF5BE28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2809"/>
          <a:stretch/>
        </p:blipFill>
        <p:spPr>
          <a:xfrm>
            <a:off x="6560458" y="1612446"/>
            <a:ext cx="5631541" cy="36331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65DCB09-3363-42F7-BE93-190928CA4E13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3B14DB9-DDD7-4EDE-BEC4-8D370D52E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9C086-C4F6-4C8D-A70B-96AB57CE711E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1C04FCB-F257-4300-B774-988B7511E169}"/>
              </a:ext>
            </a:extLst>
          </p:cNvPr>
          <p:cNvCxnSpPr>
            <a:cxnSpLocks/>
          </p:cNvCxnSpPr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6085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5136AF-CA22-4E7F-8EE9-E586679DFC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2809"/>
          <a:stretch/>
        </p:blipFill>
        <p:spPr>
          <a:xfrm>
            <a:off x="6560456" y="1612446"/>
            <a:ext cx="5631543" cy="363310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65DCB09-3363-42F7-BE93-190928CA4E13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3B14DB9-DDD7-4EDE-BEC4-8D370D52E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9C086-C4F6-4C8D-A70B-96AB57CE711E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1C04FCB-F257-4300-B774-988B7511E169}"/>
              </a:ext>
            </a:extLst>
          </p:cNvPr>
          <p:cNvCxnSpPr>
            <a:cxnSpLocks/>
          </p:cNvCxnSpPr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8294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C1D3DD4-A9E2-4DFF-8237-2209A0D38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28" y="2130512"/>
            <a:ext cx="8869872" cy="472748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1C04FCB-F257-4300-B774-988B7511E169}"/>
              </a:ext>
            </a:extLst>
          </p:cNvPr>
          <p:cNvCxnSpPr>
            <a:cxnSpLocks/>
          </p:cNvCxnSpPr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C65DCB09-3363-42F7-BE93-190928CA4E13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3B14DB9-DDD7-4EDE-BEC4-8D370D52E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9C086-C4F6-4C8D-A70B-96AB57CE711E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4045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C1D3DD4-A9E2-4DFF-8237-2209A0D38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28" y="2130512"/>
            <a:ext cx="8869872" cy="472748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1C04FCB-F257-4300-B774-988B7511E169}"/>
              </a:ext>
            </a:extLst>
          </p:cNvPr>
          <p:cNvCxnSpPr>
            <a:cxnSpLocks/>
          </p:cNvCxnSpPr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C65DCB09-3363-42F7-BE93-190928CA4E13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3B14DB9-DDD7-4EDE-BEC4-8D370D52E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9C086-C4F6-4C8D-A70B-96AB57CE711E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5899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C1D3DD4-A9E2-4DFF-8237-2209A0D38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28" y="2130512"/>
            <a:ext cx="8869872" cy="472748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1C04FCB-F257-4300-B774-988B7511E169}"/>
              </a:ext>
            </a:extLst>
          </p:cNvPr>
          <p:cNvCxnSpPr>
            <a:cxnSpLocks/>
          </p:cNvCxnSpPr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C65DCB09-3363-42F7-BE93-190928CA4E13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3B14DB9-DDD7-4EDE-BEC4-8D370D52E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9C086-C4F6-4C8D-A70B-96AB57CE711E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7083DD72-AE7D-41A1-BD73-265E52D07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375" y="876063"/>
            <a:ext cx="1584316" cy="89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680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C1D3DD4-A9E2-4DFF-8237-2209A0D38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28" y="2130512"/>
            <a:ext cx="8869872" cy="472748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1C04FCB-F257-4300-B774-988B7511E169}"/>
              </a:ext>
            </a:extLst>
          </p:cNvPr>
          <p:cNvCxnSpPr>
            <a:cxnSpLocks/>
          </p:cNvCxnSpPr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C65DCB09-3363-42F7-BE93-190928CA4E13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3B14DB9-DDD7-4EDE-BEC4-8D370D52E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9C086-C4F6-4C8D-A70B-96AB57CE711E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7083DD72-AE7D-41A1-BD73-265E52D07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375" y="876063"/>
            <a:ext cx="1584316" cy="893554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919CE70C-2C6F-4F75-B4C0-29F8A5A78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755" y="1683734"/>
            <a:ext cx="893555" cy="89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504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C1D3DD4-A9E2-4DFF-8237-2209A0D38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28" y="2130512"/>
            <a:ext cx="8869872" cy="472748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1C04FCB-F257-4300-B774-988B7511E169}"/>
              </a:ext>
            </a:extLst>
          </p:cNvPr>
          <p:cNvCxnSpPr>
            <a:cxnSpLocks/>
          </p:cNvCxnSpPr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C65DCB09-3363-42F7-BE93-190928CA4E13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3B14DB9-DDD7-4EDE-BEC4-8D370D52E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9C086-C4F6-4C8D-A70B-96AB57CE711E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7083DD72-AE7D-41A1-BD73-265E52D07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375" y="876063"/>
            <a:ext cx="1584316" cy="893554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919CE70C-2C6F-4F75-B4C0-29F8A5A78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755" y="1683734"/>
            <a:ext cx="893555" cy="893555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6B9E307F-2828-4F8B-8A0A-7C0935D277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789" y="1387869"/>
            <a:ext cx="446777" cy="446777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C70F3349-E9CF-4181-9BB9-C8D419A147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982" y="1387869"/>
            <a:ext cx="446778" cy="44677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1421F8E-52D3-40D1-BA57-E30FFADAE2A0}"/>
              </a:ext>
            </a:extLst>
          </p:cNvPr>
          <p:cNvSpPr/>
          <p:nvPr/>
        </p:nvSpPr>
        <p:spPr>
          <a:xfrm>
            <a:off x="9651780" y="1257809"/>
            <a:ext cx="1798369" cy="10236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BCCA04-28B8-4F80-9A1F-174C7F61E3F5}"/>
              </a:ext>
            </a:extLst>
          </p:cNvPr>
          <p:cNvSpPr txBox="1"/>
          <p:nvPr/>
        </p:nvSpPr>
        <p:spPr>
          <a:xfrm>
            <a:off x="10255201" y="2121579"/>
            <a:ext cx="5915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Inputs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1686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C1D3DD4-A9E2-4DFF-8237-2209A0D38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28" y="2130512"/>
            <a:ext cx="8869872" cy="472748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1C04FCB-F257-4300-B774-988B7511E169}"/>
              </a:ext>
            </a:extLst>
          </p:cNvPr>
          <p:cNvCxnSpPr>
            <a:cxnSpLocks/>
          </p:cNvCxnSpPr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C65DCB09-3363-42F7-BE93-190928CA4E13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3B14DB9-DDD7-4EDE-BEC4-8D370D52E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9C086-C4F6-4C8D-A70B-96AB57CE711E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7083DD72-AE7D-41A1-BD73-265E52D07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375" y="876063"/>
            <a:ext cx="1584316" cy="893554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919CE70C-2C6F-4F75-B4C0-29F8A5A78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755" y="1683734"/>
            <a:ext cx="893555" cy="893555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6B9E307F-2828-4F8B-8A0A-7C0935D277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789" y="1387869"/>
            <a:ext cx="446777" cy="446777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C70F3349-E9CF-4181-9BB9-C8D419A147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982" y="1387869"/>
            <a:ext cx="446778" cy="44677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1421F8E-52D3-40D1-BA57-E30FFADAE2A0}"/>
              </a:ext>
            </a:extLst>
          </p:cNvPr>
          <p:cNvSpPr/>
          <p:nvPr/>
        </p:nvSpPr>
        <p:spPr>
          <a:xfrm>
            <a:off x="9651780" y="1257809"/>
            <a:ext cx="1798369" cy="10236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B5BBE8-2AA8-40EA-AD42-84373707DA18}"/>
              </a:ext>
            </a:extLst>
          </p:cNvPr>
          <p:cNvSpPr txBox="1"/>
          <p:nvPr/>
        </p:nvSpPr>
        <p:spPr>
          <a:xfrm>
            <a:off x="10255201" y="2121579"/>
            <a:ext cx="5915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Inputs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0D18CE-3940-4886-AB88-577DCB139AA3}"/>
              </a:ext>
            </a:extLst>
          </p:cNvPr>
          <p:cNvSpPr txBox="1"/>
          <p:nvPr/>
        </p:nvSpPr>
        <p:spPr>
          <a:xfrm>
            <a:off x="9621065" y="1818268"/>
            <a:ext cx="820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70 Knots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51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F74D10B-DC48-4F9E-A80B-8168090FDD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6833400"/>
              </p:ext>
            </p:extLst>
          </p:nvPr>
        </p:nvGraphicFramePr>
        <p:xfrm>
          <a:off x="6539002" y="2317377"/>
          <a:ext cx="3705400" cy="2223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45FB0417-9FFC-46A0-B17C-A5B27CFA625E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5D1C5B9-8AF8-400A-A79C-A48728800072}"/>
              </a:ext>
            </a:extLst>
          </p:cNvPr>
          <p:cNvCxnSpPr/>
          <p:nvPr/>
        </p:nvCxnSpPr>
        <p:spPr>
          <a:xfrm>
            <a:off x="5102225" y="3428998"/>
            <a:ext cx="1987550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B6A646F-EEE9-41A1-A89C-51DCCFB70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006" y="2881301"/>
            <a:ext cx="1095393" cy="1095393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3312C923-1C12-4621-9526-5920F2C100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208" y="3035300"/>
            <a:ext cx="662480" cy="66248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D3FC427-29CB-4752-A1E9-5EDFED2FD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152" y="3018635"/>
            <a:ext cx="679145" cy="6791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7432B7-BAB3-4DC4-890E-05F0CC57974E}"/>
              </a:ext>
            </a:extLst>
          </p:cNvPr>
          <p:cNvSpPr txBox="1"/>
          <p:nvPr/>
        </p:nvSpPr>
        <p:spPr>
          <a:xfrm>
            <a:off x="469900" y="625183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Introduction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7975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C1D3DD4-A9E2-4DFF-8237-2209A0D38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28" y="2130512"/>
            <a:ext cx="8869872" cy="472748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1C04FCB-F257-4300-B774-988B7511E169}"/>
              </a:ext>
            </a:extLst>
          </p:cNvPr>
          <p:cNvCxnSpPr>
            <a:cxnSpLocks/>
          </p:cNvCxnSpPr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C65DCB09-3363-42F7-BE93-190928CA4E13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3B14DB9-DDD7-4EDE-BEC4-8D370D52E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9C086-C4F6-4C8D-A70B-96AB57CE711E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7083DD72-AE7D-41A1-BD73-265E52D07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375" y="876063"/>
            <a:ext cx="1584316" cy="893554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919CE70C-2C6F-4F75-B4C0-29F8A5A78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755" y="1683734"/>
            <a:ext cx="893555" cy="893555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6B9E307F-2828-4F8B-8A0A-7C0935D277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789" y="1387869"/>
            <a:ext cx="446777" cy="446777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C70F3349-E9CF-4181-9BB9-C8D419A147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982" y="1387869"/>
            <a:ext cx="446778" cy="44677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1421F8E-52D3-40D1-BA57-E30FFADAE2A0}"/>
              </a:ext>
            </a:extLst>
          </p:cNvPr>
          <p:cNvSpPr/>
          <p:nvPr/>
        </p:nvSpPr>
        <p:spPr>
          <a:xfrm>
            <a:off x="9651780" y="1257809"/>
            <a:ext cx="1798369" cy="10236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B5BBE8-2AA8-40EA-AD42-84373707DA18}"/>
              </a:ext>
            </a:extLst>
          </p:cNvPr>
          <p:cNvSpPr txBox="1"/>
          <p:nvPr/>
        </p:nvSpPr>
        <p:spPr>
          <a:xfrm>
            <a:off x="10255201" y="2121579"/>
            <a:ext cx="5915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Inputs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0D18CE-3940-4886-AB88-577DCB139AA3}"/>
              </a:ext>
            </a:extLst>
          </p:cNvPr>
          <p:cNvSpPr txBox="1"/>
          <p:nvPr/>
        </p:nvSpPr>
        <p:spPr>
          <a:xfrm>
            <a:off x="9621065" y="1818268"/>
            <a:ext cx="820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70 Knots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275E82-E1DE-4F2A-88FA-122EBFD66BCA}"/>
              </a:ext>
            </a:extLst>
          </p:cNvPr>
          <p:cNvSpPr txBox="1"/>
          <p:nvPr/>
        </p:nvSpPr>
        <p:spPr>
          <a:xfrm>
            <a:off x="10556594" y="1813802"/>
            <a:ext cx="893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N, W and E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2079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C1D3DD4-A9E2-4DFF-8237-2209A0D38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28" y="2130512"/>
            <a:ext cx="8869872" cy="472748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1C04FCB-F257-4300-B774-988B7511E169}"/>
              </a:ext>
            </a:extLst>
          </p:cNvPr>
          <p:cNvCxnSpPr>
            <a:cxnSpLocks/>
          </p:cNvCxnSpPr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C65DCB09-3363-42F7-BE93-190928CA4E13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3B14DB9-DDD7-4EDE-BEC4-8D370D52E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9C086-C4F6-4C8D-A70B-96AB57CE711E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76860F57-DC63-4F8A-9597-CB777ABC65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526" y="1070990"/>
            <a:ext cx="897495" cy="64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415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C1D3DD4-A9E2-4DFF-8237-2209A0D38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28" y="2130512"/>
            <a:ext cx="8869872" cy="472748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1C04FCB-F257-4300-B774-988B7511E169}"/>
              </a:ext>
            </a:extLst>
          </p:cNvPr>
          <p:cNvCxnSpPr>
            <a:cxnSpLocks/>
          </p:cNvCxnSpPr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C65DCB09-3363-42F7-BE93-190928CA4E13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3B14DB9-DDD7-4EDE-BEC4-8D370D52E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9C086-C4F6-4C8D-A70B-96AB57CE711E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76860F57-DC63-4F8A-9597-CB777ABC65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526" y="1070990"/>
            <a:ext cx="897495" cy="646196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09772B-08A1-41D4-B639-827CC80F0F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241" y="1721652"/>
            <a:ext cx="832780" cy="83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567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C1D3DD4-A9E2-4DFF-8237-2209A0D38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28" y="2130512"/>
            <a:ext cx="8869872" cy="472748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1C04FCB-F257-4300-B774-988B7511E169}"/>
              </a:ext>
            </a:extLst>
          </p:cNvPr>
          <p:cNvCxnSpPr>
            <a:cxnSpLocks/>
          </p:cNvCxnSpPr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C65DCB09-3363-42F7-BE93-190928CA4E13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3B14DB9-DDD7-4EDE-BEC4-8D370D52E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9C086-C4F6-4C8D-A70B-96AB57CE711E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421F8E-52D3-40D1-BA57-E30FFADAE2A0}"/>
              </a:ext>
            </a:extLst>
          </p:cNvPr>
          <p:cNvSpPr/>
          <p:nvPr/>
        </p:nvSpPr>
        <p:spPr>
          <a:xfrm>
            <a:off x="9651780" y="1257809"/>
            <a:ext cx="1798369" cy="10236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B5BBE8-2AA8-40EA-AD42-84373707DA18}"/>
              </a:ext>
            </a:extLst>
          </p:cNvPr>
          <p:cNvSpPr txBox="1"/>
          <p:nvPr/>
        </p:nvSpPr>
        <p:spPr>
          <a:xfrm>
            <a:off x="10255201" y="2121579"/>
            <a:ext cx="5915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Inputs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76860F57-DC63-4F8A-9597-CB777ABC65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526" y="1070990"/>
            <a:ext cx="897495" cy="646196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09772B-08A1-41D4-B639-827CC80F0F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241" y="1721652"/>
            <a:ext cx="832780" cy="832780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9465EC6-1C4B-4B50-839B-6240F5374C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022" y="1494932"/>
            <a:ext cx="394073" cy="3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455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C1D3DD4-A9E2-4DFF-8237-2209A0D38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28" y="2130512"/>
            <a:ext cx="8869872" cy="472748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1C04FCB-F257-4300-B774-988B7511E169}"/>
              </a:ext>
            </a:extLst>
          </p:cNvPr>
          <p:cNvCxnSpPr>
            <a:cxnSpLocks/>
          </p:cNvCxnSpPr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C65DCB09-3363-42F7-BE93-190928CA4E13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3B14DB9-DDD7-4EDE-BEC4-8D370D52E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9C086-C4F6-4C8D-A70B-96AB57CE711E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421F8E-52D3-40D1-BA57-E30FFADAE2A0}"/>
              </a:ext>
            </a:extLst>
          </p:cNvPr>
          <p:cNvSpPr/>
          <p:nvPr/>
        </p:nvSpPr>
        <p:spPr>
          <a:xfrm>
            <a:off x="9651780" y="1257809"/>
            <a:ext cx="1798369" cy="10236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B5BBE8-2AA8-40EA-AD42-84373707DA18}"/>
              </a:ext>
            </a:extLst>
          </p:cNvPr>
          <p:cNvSpPr txBox="1"/>
          <p:nvPr/>
        </p:nvSpPr>
        <p:spPr>
          <a:xfrm>
            <a:off x="10255201" y="2121579"/>
            <a:ext cx="5915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Inputs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76860F57-DC63-4F8A-9597-CB777ABC65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526" y="1070990"/>
            <a:ext cx="897495" cy="646196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09772B-08A1-41D4-B639-827CC80F0F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241" y="1721652"/>
            <a:ext cx="832780" cy="832780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9465EC6-1C4B-4B50-839B-6240F5374C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022" y="1494932"/>
            <a:ext cx="394073" cy="394073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9E6F9B37-8991-4B95-96D6-12367AD173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969" y="1492398"/>
            <a:ext cx="430102" cy="43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653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C1D3DD4-A9E2-4DFF-8237-2209A0D38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28" y="2130512"/>
            <a:ext cx="8869872" cy="472748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1C04FCB-F257-4300-B774-988B7511E169}"/>
              </a:ext>
            </a:extLst>
          </p:cNvPr>
          <p:cNvCxnSpPr>
            <a:cxnSpLocks/>
          </p:cNvCxnSpPr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C65DCB09-3363-42F7-BE93-190928CA4E13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3B14DB9-DDD7-4EDE-BEC4-8D370D52E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9C086-C4F6-4C8D-A70B-96AB57CE711E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421F8E-52D3-40D1-BA57-E30FFADAE2A0}"/>
              </a:ext>
            </a:extLst>
          </p:cNvPr>
          <p:cNvSpPr/>
          <p:nvPr/>
        </p:nvSpPr>
        <p:spPr>
          <a:xfrm>
            <a:off x="9651780" y="1257809"/>
            <a:ext cx="1798369" cy="10236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B5BBE8-2AA8-40EA-AD42-84373707DA18}"/>
              </a:ext>
            </a:extLst>
          </p:cNvPr>
          <p:cNvSpPr txBox="1"/>
          <p:nvPr/>
        </p:nvSpPr>
        <p:spPr>
          <a:xfrm>
            <a:off x="10255201" y="2121579"/>
            <a:ext cx="5915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Inputs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76860F57-DC63-4F8A-9597-CB777ABC65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526" y="1070990"/>
            <a:ext cx="897495" cy="646196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09772B-08A1-41D4-B639-827CC80F0F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241" y="1721652"/>
            <a:ext cx="832780" cy="832780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9465EC6-1C4B-4B50-839B-6240F5374C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022" y="1494932"/>
            <a:ext cx="394073" cy="394073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3BDAFA7-5A39-46AC-A37E-7C909478A2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890" y="1494932"/>
            <a:ext cx="443360" cy="443360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9E6F9B37-8991-4B95-96D6-12367AD173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969" y="1492398"/>
            <a:ext cx="430102" cy="43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122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469900" y="645231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C1D3DD4-A9E2-4DFF-8237-2209A0D38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28" y="2130512"/>
            <a:ext cx="8869872" cy="472748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1C04FCB-F257-4300-B774-988B7511E169}"/>
              </a:ext>
            </a:extLst>
          </p:cNvPr>
          <p:cNvCxnSpPr>
            <a:cxnSpLocks/>
          </p:cNvCxnSpPr>
          <p:nvPr/>
        </p:nvCxnSpPr>
        <p:spPr>
          <a:xfrm>
            <a:off x="6178550" y="1181100"/>
            <a:ext cx="0" cy="4933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C65DCB09-3363-42F7-BE93-190928CA4E13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3B14DB9-DDD7-4EDE-BEC4-8D370D52E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88" y="2992121"/>
            <a:ext cx="853286" cy="853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9C086-C4F6-4C8D-A70B-96AB57CE711E}"/>
              </a:ext>
            </a:extLst>
          </p:cNvPr>
          <p:cNvSpPr txBox="1"/>
          <p:nvPr/>
        </p:nvSpPr>
        <p:spPr>
          <a:xfrm>
            <a:off x="3008925" y="4502730"/>
            <a:ext cx="160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Algorithmic Design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421F8E-52D3-40D1-BA57-E30FFADAE2A0}"/>
              </a:ext>
            </a:extLst>
          </p:cNvPr>
          <p:cNvSpPr/>
          <p:nvPr/>
        </p:nvSpPr>
        <p:spPr>
          <a:xfrm>
            <a:off x="9651780" y="1257809"/>
            <a:ext cx="1798369" cy="10236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B5BBE8-2AA8-40EA-AD42-84373707DA18}"/>
              </a:ext>
            </a:extLst>
          </p:cNvPr>
          <p:cNvSpPr txBox="1"/>
          <p:nvPr/>
        </p:nvSpPr>
        <p:spPr>
          <a:xfrm>
            <a:off x="10255201" y="2121579"/>
            <a:ext cx="5915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Inputs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76860F57-DC63-4F8A-9597-CB777ABC65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526" y="1070990"/>
            <a:ext cx="897495" cy="646196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09772B-08A1-41D4-B639-827CC80F0F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241" y="1721652"/>
            <a:ext cx="832780" cy="832780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9465EC6-1C4B-4B50-839B-6240F5374C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022" y="1494932"/>
            <a:ext cx="394073" cy="394073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3BDAFA7-5A39-46AC-A37E-7C909478A2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890" y="1494932"/>
            <a:ext cx="443360" cy="443360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9E6F9B37-8991-4B95-96D6-12367AD173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969" y="1492398"/>
            <a:ext cx="430102" cy="43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411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882649" y="645231"/>
            <a:ext cx="605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Damage Report and Airflow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82E6762-0575-4ACC-ADC1-EE686AEEA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514" y="1785508"/>
            <a:ext cx="1039085" cy="103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01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882649" y="645231"/>
            <a:ext cx="605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Damage Report and Airflow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82E6762-0575-4ACC-ADC1-EE686AEEA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514" y="1785508"/>
            <a:ext cx="1039085" cy="1039085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3F11172-C8D8-4138-93F3-ACAEF7D90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814" y="3358420"/>
            <a:ext cx="958850" cy="95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032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882649" y="645231"/>
            <a:ext cx="605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Damage Report and Airflow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82E6762-0575-4ACC-ADC1-EE686AEEA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514" y="1785508"/>
            <a:ext cx="1039085" cy="1039085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3F11172-C8D8-4138-93F3-ACAEF7D90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814" y="3358420"/>
            <a:ext cx="958850" cy="95885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09B372C-2740-4F6E-BCBA-D929148BB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814" y="4851097"/>
            <a:ext cx="972785" cy="97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3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DC6590C-D3B7-4726-84BE-742F03880C26}"/>
              </a:ext>
            </a:extLst>
          </p:cNvPr>
          <p:cNvSpPr/>
          <p:nvPr/>
        </p:nvSpPr>
        <p:spPr>
          <a:xfrm>
            <a:off x="7409839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5FB0417-9FFC-46A0-B17C-A5B27CFA625E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CC15218-8F35-4832-B3BD-655B5576B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673" y="3230673"/>
            <a:ext cx="396653" cy="396653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B564F5BE-A55C-49A2-AC62-C23CDFE9E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525" y="3034166"/>
            <a:ext cx="769178" cy="769178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9B33390-42C8-4081-ABA7-ABF2DD29A0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208" y="3035300"/>
            <a:ext cx="662480" cy="662480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41FB991-71C7-44CE-9432-844B77FFC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152" y="3018635"/>
            <a:ext cx="679145" cy="679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7D691C-D870-42E9-8667-1B7B4857CF43}"/>
              </a:ext>
            </a:extLst>
          </p:cNvPr>
          <p:cNvSpPr txBox="1"/>
          <p:nvPr/>
        </p:nvSpPr>
        <p:spPr>
          <a:xfrm>
            <a:off x="469900" y="625183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Introduction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8460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882649" y="645231"/>
            <a:ext cx="605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Damage Report and Airflow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82E6762-0575-4ACC-ADC1-EE686AEEA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514" y="1785508"/>
            <a:ext cx="1039085" cy="1039085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3F11172-C8D8-4138-93F3-ACAEF7D90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814" y="3358420"/>
            <a:ext cx="958850" cy="95885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09B372C-2740-4F6E-BCBA-D929148BB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814" y="4851097"/>
            <a:ext cx="972785" cy="9727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366220-1BE3-4C42-814F-A0909F442E1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2133261"/>
            <a:ext cx="4983960" cy="3409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28744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882649" y="645231"/>
            <a:ext cx="605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Damage Report and Airflow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A picture containing sitting, computer, table, computer&#10;&#10;Description automatically generated">
            <a:extLst>
              <a:ext uri="{FF2B5EF4-FFF2-40B4-BE49-F238E27FC236}">
                <a16:creationId xmlns:a16="http://schemas.microsoft.com/office/drawing/2014/main" id="{D857A055-76AB-4799-B059-7C296ECC5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47" y="2305051"/>
            <a:ext cx="7653905" cy="4024438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82E6762-0575-4ACC-ADC1-EE686AEEA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514" y="1785508"/>
            <a:ext cx="1039085" cy="1039085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3F11172-C8D8-4138-93F3-ACAEF7D90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814" y="3358420"/>
            <a:ext cx="958850" cy="95885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09B372C-2740-4F6E-BCBA-D929148BBD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814" y="4851097"/>
            <a:ext cx="972785" cy="97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006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882649" y="645231"/>
            <a:ext cx="605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Damage Report and Airflow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A picture containing sitting, computer, table, computer&#10;&#10;Description automatically generated">
            <a:extLst>
              <a:ext uri="{FF2B5EF4-FFF2-40B4-BE49-F238E27FC236}">
                <a16:creationId xmlns:a16="http://schemas.microsoft.com/office/drawing/2014/main" id="{D857A055-76AB-4799-B059-7C296ECC5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47" y="2305051"/>
            <a:ext cx="7653905" cy="4024438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3F11172-C8D8-4138-93F3-ACAEF7D90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814" y="3358420"/>
            <a:ext cx="958850" cy="95885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09B372C-2740-4F6E-BCBA-D929148BB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814" y="4851097"/>
            <a:ext cx="972785" cy="97278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0325153-9B68-4397-89F1-9C761C4A66FA}"/>
              </a:ext>
            </a:extLst>
          </p:cNvPr>
          <p:cNvSpPr txBox="1"/>
          <p:nvPr/>
        </p:nvSpPr>
        <p:spPr>
          <a:xfrm>
            <a:off x="9209274" y="2386842"/>
            <a:ext cx="15735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Wind tunnel tests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8916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882649" y="645231"/>
            <a:ext cx="605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Damage Report and Airflow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A picture containing sitting, computer, table, computer&#10;&#10;Description automatically generated">
            <a:extLst>
              <a:ext uri="{FF2B5EF4-FFF2-40B4-BE49-F238E27FC236}">
                <a16:creationId xmlns:a16="http://schemas.microsoft.com/office/drawing/2014/main" id="{D857A055-76AB-4799-B059-7C296ECC5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47" y="2305051"/>
            <a:ext cx="7653905" cy="402443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09B372C-2740-4F6E-BCBA-D929148BB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814" y="4851097"/>
            <a:ext cx="972785" cy="9727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BB660C-E1F0-4336-A7A6-63146C212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709" y="3421101"/>
            <a:ext cx="714993" cy="7149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0AECA1-D0E8-4B83-A2C3-2C4C72DF5527}"/>
              </a:ext>
            </a:extLst>
          </p:cNvPr>
          <p:cNvSpPr txBox="1"/>
          <p:nvPr/>
        </p:nvSpPr>
        <p:spPr>
          <a:xfrm>
            <a:off x="9209274" y="4163381"/>
            <a:ext cx="15735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 Seconds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4D10AB-5BFD-4986-A7D5-686AD71BFE16}"/>
              </a:ext>
            </a:extLst>
          </p:cNvPr>
          <p:cNvSpPr txBox="1"/>
          <p:nvPr/>
        </p:nvSpPr>
        <p:spPr>
          <a:xfrm>
            <a:off x="9209274" y="2386842"/>
            <a:ext cx="15735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Wind tunnel tests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7855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882649" y="645231"/>
            <a:ext cx="605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Damage Report and Airflow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A picture containing sitting, computer, table, computer&#10;&#10;Description automatically generated">
            <a:extLst>
              <a:ext uri="{FF2B5EF4-FFF2-40B4-BE49-F238E27FC236}">
                <a16:creationId xmlns:a16="http://schemas.microsoft.com/office/drawing/2014/main" id="{D857A055-76AB-4799-B059-7C296ECC5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47" y="2305051"/>
            <a:ext cx="7653905" cy="402443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2134C5A-D479-40B6-ACA7-7408A2EAE449}"/>
              </a:ext>
            </a:extLst>
          </p:cNvPr>
          <p:cNvCxnSpPr>
            <a:cxnSpLocks/>
          </p:cNvCxnSpPr>
          <p:nvPr/>
        </p:nvCxnSpPr>
        <p:spPr>
          <a:xfrm flipH="1">
            <a:off x="6413500" y="4317270"/>
            <a:ext cx="128905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F6DAD4F-2B4F-4941-B3F1-3F6ABD3E2874}"/>
              </a:ext>
            </a:extLst>
          </p:cNvPr>
          <p:cNvSpPr txBox="1"/>
          <p:nvPr/>
        </p:nvSpPr>
        <p:spPr>
          <a:xfrm>
            <a:off x="9209274" y="4163381"/>
            <a:ext cx="15735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 Seconds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55AD8A-60E6-43B8-96F9-8EE2B2839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709" y="3421101"/>
            <a:ext cx="714993" cy="71499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FFEAEE-FBE3-4EFB-A35D-8FF0284F88A5}"/>
              </a:ext>
            </a:extLst>
          </p:cNvPr>
          <p:cNvSpPr txBox="1"/>
          <p:nvPr/>
        </p:nvSpPr>
        <p:spPr>
          <a:xfrm>
            <a:off x="9227062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North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A1A71F0-9E9E-457E-8D75-011624E2B0E9}"/>
              </a:ext>
            </a:extLst>
          </p:cNvPr>
          <p:cNvSpPr txBox="1"/>
          <p:nvPr/>
        </p:nvSpPr>
        <p:spPr>
          <a:xfrm>
            <a:off x="9209274" y="2386842"/>
            <a:ext cx="15735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Wind tunnel tests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F2E85FF6-F0B6-4A40-A2A9-6A0871A0AD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709" y="4859385"/>
            <a:ext cx="656523" cy="65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999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882649" y="645231"/>
            <a:ext cx="605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Damage Report and Airflow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A picture containing sitting, computer, table, computer&#10;&#10;Description automatically generated">
            <a:extLst>
              <a:ext uri="{FF2B5EF4-FFF2-40B4-BE49-F238E27FC236}">
                <a16:creationId xmlns:a16="http://schemas.microsoft.com/office/drawing/2014/main" id="{D857A055-76AB-4799-B059-7C296ECC5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47" y="2305051"/>
            <a:ext cx="7653905" cy="402443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2AD84DC-AB21-408E-977D-0086A3EAB6E5}"/>
              </a:ext>
            </a:extLst>
          </p:cNvPr>
          <p:cNvCxnSpPr>
            <a:cxnSpLocks/>
          </p:cNvCxnSpPr>
          <p:nvPr/>
        </p:nvCxnSpPr>
        <p:spPr>
          <a:xfrm flipV="1">
            <a:off x="4102100" y="5187647"/>
            <a:ext cx="25400" cy="14783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2134C5A-D479-40B6-ACA7-7408A2EAE449}"/>
              </a:ext>
            </a:extLst>
          </p:cNvPr>
          <p:cNvCxnSpPr>
            <a:cxnSpLocks/>
          </p:cNvCxnSpPr>
          <p:nvPr/>
        </p:nvCxnSpPr>
        <p:spPr>
          <a:xfrm flipH="1">
            <a:off x="6413500" y="4317270"/>
            <a:ext cx="128905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F6DAD4F-2B4F-4941-B3F1-3F6ABD3E2874}"/>
              </a:ext>
            </a:extLst>
          </p:cNvPr>
          <p:cNvSpPr txBox="1"/>
          <p:nvPr/>
        </p:nvSpPr>
        <p:spPr>
          <a:xfrm>
            <a:off x="9209274" y="4163381"/>
            <a:ext cx="15735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 Seconds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55AD8A-60E6-43B8-96F9-8EE2B2839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709" y="3421101"/>
            <a:ext cx="714993" cy="71499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FFEAEE-FBE3-4EFB-A35D-8FF0284F88A5}"/>
              </a:ext>
            </a:extLst>
          </p:cNvPr>
          <p:cNvSpPr txBox="1"/>
          <p:nvPr/>
        </p:nvSpPr>
        <p:spPr>
          <a:xfrm>
            <a:off x="9227062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North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02819E-72B7-4854-B814-87714272CB66}"/>
              </a:ext>
            </a:extLst>
          </p:cNvPr>
          <p:cNvSpPr txBox="1"/>
          <p:nvPr/>
        </p:nvSpPr>
        <p:spPr>
          <a:xfrm>
            <a:off x="9780171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East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F738CE-4E51-4286-A135-5AF139FDD09D}"/>
              </a:ext>
            </a:extLst>
          </p:cNvPr>
          <p:cNvSpPr txBox="1"/>
          <p:nvPr/>
        </p:nvSpPr>
        <p:spPr>
          <a:xfrm>
            <a:off x="9209274" y="2386842"/>
            <a:ext cx="15735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Wind tunnel tests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BB49771-44D0-497F-BBBC-F142264F5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709" y="4859385"/>
            <a:ext cx="656523" cy="65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210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882649" y="645231"/>
            <a:ext cx="605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Damage Report and Airflow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A picture containing sitting, computer, table, computer&#10;&#10;Description automatically generated">
            <a:extLst>
              <a:ext uri="{FF2B5EF4-FFF2-40B4-BE49-F238E27FC236}">
                <a16:creationId xmlns:a16="http://schemas.microsoft.com/office/drawing/2014/main" id="{D857A055-76AB-4799-B059-7C296ECC5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47" y="2305051"/>
            <a:ext cx="7653905" cy="4024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A9A8E8-CCA3-40FD-9D9A-D937C8D13769}"/>
              </a:ext>
            </a:extLst>
          </p:cNvPr>
          <p:cNvSpPr txBox="1"/>
          <p:nvPr/>
        </p:nvSpPr>
        <p:spPr>
          <a:xfrm>
            <a:off x="9209274" y="2386842"/>
            <a:ext cx="15735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Wind tunnel tests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2AD84DC-AB21-408E-977D-0086A3EAB6E5}"/>
              </a:ext>
            </a:extLst>
          </p:cNvPr>
          <p:cNvCxnSpPr>
            <a:cxnSpLocks/>
          </p:cNvCxnSpPr>
          <p:nvPr/>
        </p:nvCxnSpPr>
        <p:spPr>
          <a:xfrm flipV="1">
            <a:off x="4102100" y="5187647"/>
            <a:ext cx="25400" cy="14783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2134C5A-D479-40B6-ACA7-7408A2EAE449}"/>
              </a:ext>
            </a:extLst>
          </p:cNvPr>
          <p:cNvCxnSpPr>
            <a:cxnSpLocks/>
          </p:cNvCxnSpPr>
          <p:nvPr/>
        </p:nvCxnSpPr>
        <p:spPr>
          <a:xfrm flipH="1">
            <a:off x="6413500" y="4317270"/>
            <a:ext cx="128905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8A437B-C57A-4240-9560-7B2D6430F43A}"/>
              </a:ext>
            </a:extLst>
          </p:cNvPr>
          <p:cNvCxnSpPr>
            <a:cxnSpLocks/>
          </p:cNvCxnSpPr>
          <p:nvPr/>
        </p:nvCxnSpPr>
        <p:spPr>
          <a:xfrm>
            <a:off x="4127500" y="1435100"/>
            <a:ext cx="0" cy="4953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F6DAD4F-2B4F-4941-B3F1-3F6ABD3E2874}"/>
              </a:ext>
            </a:extLst>
          </p:cNvPr>
          <p:cNvSpPr txBox="1"/>
          <p:nvPr/>
        </p:nvSpPr>
        <p:spPr>
          <a:xfrm>
            <a:off x="9209274" y="4163381"/>
            <a:ext cx="15735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 Seconds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55AD8A-60E6-43B8-96F9-8EE2B2839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709" y="3421101"/>
            <a:ext cx="714993" cy="71499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FFEAEE-FBE3-4EFB-A35D-8FF0284F88A5}"/>
              </a:ext>
            </a:extLst>
          </p:cNvPr>
          <p:cNvSpPr txBox="1"/>
          <p:nvPr/>
        </p:nvSpPr>
        <p:spPr>
          <a:xfrm>
            <a:off x="9227062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North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02819E-72B7-4854-B814-87714272CB66}"/>
              </a:ext>
            </a:extLst>
          </p:cNvPr>
          <p:cNvSpPr txBox="1"/>
          <p:nvPr/>
        </p:nvSpPr>
        <p:spPr>
          <a:xfrm>
            <a:off x="9780171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East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D0569A-7561-4E95-B598-B2DDD1E277FB}"/>
              </a:ext>
            </a:extLst>
          </p:cNvPr>
          <p:cNvSpPr txBox="1"/>
          <p:nvPr/>
        </p:nvSpPr>
        <p:spPr>
          <a:xfrm>
            <a:off x="10333280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West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EE209ADA-F00F-4961-B32B-5B1FA3AFE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709" y="4859385"/>
            <a:ext cx="656523" cy="65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220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882649" y="645231"/>
            <a:ext cx="605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Damage Report and Airflow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A picture containing sitting, computer, table, computer&#10;&#10;Description automatically generated">
            <a:extLst>
              <a:ext uri="{FF2B5EF4-FFF2-40B4-BE49-F238E27FC236}">
                <a16:creationId xmlns:a16="http://schemas.microsoft.com/office/drawing/2014/main" id="{D857A055-76AB-4799-B059-7C296ECC5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47" y="2305051"/>
            <a:ext cx="7653905" cy="4024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A9A8E8-CCA3-40FD-9D9A-D937C8D13769}"/>
              </a:ext>
            </a:extLst>
          </p:cNvPr>
          <p:cNvSpPr txBox="1"/>
          <p:nvPr/>
        </p:nvSpPr>
        <p:spPr>
          <a:xfrm>
            <a:off x="9209274" y="2386842"/>
            <a:ext cx="15735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Wind tunnel tests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2AD84DC-AB21-408E-977D-0086A3EAB6E5}"/>
              </a:ext>
            </a:extLst>
          </p:cNvPr>
          <p:cNvCxnSpPr>
            <a:cxnSpLocks/>
          </p:cNvCxnSpPr>
          <p:nvPr/>
        </p:nvCxnSpPr>
        <p:spPr>
          <a:xfrm flipV="1">
            <a:off x="4102100" y="5187647"/>
            <a:ext cx="25400" cy="14783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2134C5A-D479-40B6-ACA7-7408A2EAE449}"/>
              </a:ext>
            </a:extLst>
          </p:cNvPr>
          <p:cNvCxnSpPr>
            <a:cxnSpLocks/>
          </p:cNvCxnSpPr>
          <p:nvPr/>
        </p:nvCxnSpPr>
        <p:spPr>
          <a:xfrm flipH="1">
            <a:off x="6413500" y="4317270"/>
            <a:ext cx="128905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8A437B-C57A-4240-9560-7B2D6430F43A}"/>
              </a:ext>
            </a:extLst>
          </p:cNvPr>
          <p:cNvCxnSpPr>
            <a:cxnSpLocks/>
          </p:cNvCxnSpPr>
          <p:nvPr/>
        </p:nvCxnSpPr>
        <p:spPr>
          <a:xfrm>
            <a:off x="4127500" y="1435100"/>
            <a:ext cx="0" cy="4953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F6DAD4F-2B4F-4941-B3F1-3F6ABD3E2874}"/>
              </a:ext>
            </a:extLst>
          </p:cNvPr>
          <p:cNvSpPr txBox="1"/>
          <p:nvPr/>
        </p:nvSpPr>
        <p:spPr>
          <a:xfrm>
            <a:off x="9209274" y="4163381"/>
            <a:ext cx="15735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 Seconds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55AD8A-60E6-43B8-96F9-8EE2B2839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709" y="3421101"/>
            <a:ext cx="714993" cy="71499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FFEAEE-FBE3-4EFB-A35D-8FF0284F88A5}"/>
              </a:ext>
            </a:extLst>
          </p:cNvPr>
          <p:cNvSpPr txBox="1"/>
          <p:nvPr/>
        </p:nvSpPr>
        <p:spPr>
          <a:xfrm>
            <a:off x="9227062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North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02819E-72B7-4854-B814-87714272CB66}"/>
              </a:ext>
            </a:extLst>
          </p:cNvPr>
          <p:cNvSpPr txBox="1"/>
          <p:nvPr/>
        </p:nvSpPr>
        <p:spPr>
          <a:xfrm>
            <a:off x="9780171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East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D0569A-7561-4E95-B598-B2DDD1E277FB}"/>
              </a:ext>
            </a:extLst>
          </p:cNvPr>
          <p:cNvSpPr txBox="1"/>
          <p:nvPr/>
        </p:nvSpPr>
        <p:spPr>
          <a:xfrm>
            <a:off x="10333280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West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EE209ADA-F00F-4961-B32B-5B1FA3AFE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709" y="4859385"/>
            <a:ext cx="656523" cy="65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083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882649" y="645231"/>
            <a:ext cx="605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Damage Report and Airflow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FFEAEE-FBE3-4EFB-A35D-8FF0284F88A5}"/>
              </a:ext>
            </a:extLst>
          </p:cNvPr>
          <p:cNvSpPr txBox="1"/>
          <p:nvPr/>
        </p:nvSpPr>
        <p:spPr>
          <a:xfrm>
            <a:off x="9227062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North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02819E-72B7-4854-B814-87714272CB66}"/>
              </a:ext>
            </a:extLst>
          </p:cNvPr>
          <p:cNvSpPr txBox="1"/>
          <p:nvPr/>
        </p:nvSpPr>
        <p:spPr>
          <a:xfrm>
            <a:off x="9780171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rgbClr val="C0C0C0"/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East</a:t>
            </a:r>
            <a:endParaRPr lang="en-US" sz="1400" b="1" dirty="0">
              <a:solidFill>
                <a:srgbClr val="C0C0C0"/>
              </a:solidFill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D0569A-7561-4E95-B598-B2DDD1E277FB}"/>
              </a:ext>
            </a:extLst>
          </p:cNvPr>
          <p:cNvSpPr txBox="1"/>
          <p:nvPr/>
        </p:nvSpPr>
        <p:spPr>
          <a:xfrm>
            <a:off x="10333280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rgbClr val="C0C0C0"/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West</a:t>
            </a:r>
            <a:endParaRPr lang="en-US" sz="1400" b="1" dirty="0">
              <a:solidFill>
                <a:srgbClr val="C0C0C0"/>
              </a:solidFill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food, light&#10;&#10;Description automatically generated">
            <a:extLst>
              <a:ext uri="{FF2B5EF4-FFF2-40B4-BE49-F238E27FC236}">
                <a16:creationId xmlns:a16="http://schemas.microsoft.com/office/drawing/2014/main" id="{1E4B2C6F-885E-4856-A6F4-5DD780FA78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162" y="1327151"/>
            <a:ext cx="4934488" cy="46919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A48E1B-AE05-47E2-8101-9DCA32C30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956040" y="5962363"/>
            <a:ext cx="3840732" cy="3558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26FB96-77D5-47D6-A38B-B88981BACD76}"/>
              </a:ext>
            </a:extLst>
          </p:cNvPr>
          <p:cNvSpPr txBox="1"/>
          <p:nvPr/>
        </p:nvSpPr>
        <p:spPr>
          <a:xfrm>
            <a:off x="5735962" y="5967998"/>
            <a:ext cx="78088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4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4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Knots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198041-9B73-431B-8FA5-2DA5EE9E9177}"/>
              </a:ext>
            </a:extLst>
          </p:cNvPr>
          <p:cNvSpPr txBox="1"/>
          <p:nvPr/>
        </p:nvSpPr>
        <p:spPr>
          <a:xfrm>
            <a:off x="1235964" y="5967998"/>
            <a:ext cx="7200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4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4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Knots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E0A0CD-A43F-40C6-914E-6150EF4D7230}"/>
              </a:ext>
            </a:extLst>
          </p:cNvPr>
          <p:cNvSpPr txBox="1"/>
          <p:nvPr/>
        </p:nvSpPr>
        <p:spPr>
          <a:xfrm>
            <a:off x="9209274" y="4163381"/>
            <a:ext cx="15735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 Seconds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AE0A44E-B0AB-42E2-89D6-624FEA5951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709" y="3421101"/>
            <a:ext cx="714993" cy="71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250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A9A8E8-CCA3-40FD-9D9A-D937C8D13769}"/>
              </a:ext>
            </a:extLst>
          </p:cNvPr>
          <p:cNvSpPr txBox="1"/>
          <p:nvPr/>
        </p:nvSpPr>
        <p:spPr>
          <a:xfrm>
            <a:off x="9101380" y="2378943"/>
            <a:ext cx="22143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 23 Knots in the Eastern side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882649" y="645231"/>
            <a:ext cx="605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Damage Report and Airflow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FFEAEE-FBE3-4EFB-A35D-8FF0284F88A5}"/>
              </a:ext>
            </a:extLst>
          </p:cNvPr>
          <p:cNvSpPr txBox="1"/>
          <p:nvPr/>
        </p:nvSpPr>
        <p:spPr>
          <a:xfrm>
            <a:off x="9227062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North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02819E-72B7-4854-B814-87714272CB66}"/>
              </a:ext>
            </a:extLst>
          </p:cNvPr>
          <p:cNvSpPr txBox="1"/>
          <p:nvPr/>
        </p:nvSpPr>
        <p:spPr>
          <a:xfrm>
            <a:off x="9780171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rgbClr val="C0C0C0"/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East</a:t>
            </a:r>
            <a:endParaRPr lang="en-US" sz="1400" b="1" dirty="0">
              <a:solidFill>
                <a:srgbClr val="C0C0C0"/>
              </a:solidFill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D0569A-7561-4E95-B598-B2DDD1E277FB}"/>
              </a:ext>
            </a:extLst>
          </p:cNvPr>
          <p:cNvSpPr txBox="1"/>
          <p:nvPr/>
        </p:nvSpPr>
        <p:spPr>
          <a:xfrm>
            <a:off x="10333280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rgbClr val="C0C0C0"/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West</a:t>
            </a:r>
            <a:endParaRPr lang="en-US" sz="1400" b="1" dirty="0">
              <a:solidFill>
                <a:srgbClr val="C0C0C0"/>
              </a:solidFill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food, light&#10;&#10;Description automatically generated">
            <a:extLst>
              <a:ext uri="{FF2B5EF4-FFF2-40B4-BE49-F238E27FC236}">
                <a16:creationId xmlns:a16="http://schemas.microsoft.com/office/drawing/2014/main" id="{1E4B2C6F-885E-4856-A6F4-5DD780FA78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162" y="1327151"/>
            <a:ext cx="4934488" cy="46919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A48E1B-AE05-47E2-8101-9DCA32C30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956040" y="5962363"/>
            <a:ext cx="3840732" cy="3558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26FB96-77D5-47D6-A38B-B88981BACD76}"/>
              </a:ext>
            </a:extLst>
          </p:cNvPr>
          <p:cNvSpPr txBox="1"/>
          <p:nvPr/>
        </p:nvSpPr>
        <p:spPr>
          <a:xfrm>
            <a:off x="5735962" y="5967998"/>
            <a:ext cx="78088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4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4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Knots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198041-9B73-431B-8FA5-2DA5EE9E9177}"/>
              </a:ext>
            </a:extLst>
          </p:cNvPr>
          <p:cNvSpPr txBox="1"/>
          <p:nvPr/>
        </p:nvSpPr>
        <p:spPr>
          <a:xfrm>
            <a:off x="1235964" y="5967998"/>
            <a:ext cx="7200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4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4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Knots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87DD64-9B1C-458B-B9C4-DD6B8ED2D30F}"/>
              </a:ext>
            </a:extLst>
          </p:cNvPr>
          <p:cNvSpPr txBox="1"/>
          <p:nvPr/>
        </p:nvSpPr>
        <p:spPr>
          <a:xfrm>
            <a:off x="9209274" y="4163381"/>
            <a:ext cx="15735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 Seconds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11BE61-0CCC-4273-B09D-12043D941B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709" y="3421101"/>
            <a:ext cx="714993" cy="71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20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DC6590C-D3B7-4726-84BE-742F03880C26}"/>
              </a:ext>
            </a:extLst>
          </p:cNvPr>
          <p:cNvSpPr/>
          <p:nvPr/>
        </p:nvSpPr>
        <p:spPr>
          <a:xfrm>
            <a:off x="7409839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5FB0417-9FFC-46A0-B17C-A5B27CFA625E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CC15218-8F35-4832-B3BD-655B5576B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673" y="3230673"/>
            <a:ext cx="396653" cy="396653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B564F5BE-A55C-49A2-AC62-C23CDFE9E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525" y="3034166"/>
            <a:ext cx="769178" cy="769178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18409777-DDE0-45CE-AC0C-48C375B0B1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08" y="3034167"/>
            <a:ext cx="663614" cy="663614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E195CC1-971A-4C78-8238-041AADA8DF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208" y="3035300"/>
            <a:ext cx="662480" cy="662480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C3340EF5-2D1E-4D50-9FB7-07683F6D69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152" y="3018635"/>
            <a:ext cx="679145" cy="679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66401D-9F9B-4608-8543-12F590622BAA}"/>
              </a:ext>
            </a:extLst>
          </p:cNvPr>
          <p:cNvSpPr txBox="1"/>
          <p:nvPr/>
        </p:nvSpPr>
        <p:spPr>
          <a:xfrm>
            <a:off x="469900" y="625183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Introduction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2833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A9A8E8-CCA3-40FD-9D9A-D937C8D13769}"/>
              </a:ext>
            </a:extLst>
          </p:cNvPr>
          <p:cNvSpPr txBox="1"/>
          <p:nvPr/>
        </p:nvSpPr>
        <p:spPr>
          <a:xfrm>
            <a:off x="9101380" y="2378943"/>
            <a:ext cx="22143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 23 Knots in the Eastern side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882649" y="645231"/>
            <a:ext cx="605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Damage Report and Airflow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6DAD4F-2B4F-4941-B3F1-3F6ABD3E2874}"/>
              </a:ext>
            </a:extLst>
          </p:cNvPr>
          <p:cNvSpPr txBox="1"/>
          <p:nvPr/>
        </p:nvSpPr>
        <p:spPr>
          <a:xfrm>
            <a:off x="9209274" y="4163381"/>
            <a:ext cx="15735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 Seconds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55AD8A-60E6-43B8-96F9-8EE2B2839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709" y="3421101"/>
            <a:ext cx="714993" cy="71499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FFEAEE-FBE3-4EFB-A35D-8FF0284F88A5}"/>
              </a:ext>
            </a:extLst>
          </p:cNvPr>
          <p:cNvSpPr txBox="1"/>
          <p:nvPr/>
        </p:nvSpPr>
        <p:spPr>
          <a:xfrm>
            <a:off x="9227062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North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02819E-72B7-4854-B814-87714272CB66}"/>
              </a:ext>
            </a:extLst>
          </p:cNvPr>
          <p:cNvSpPr txBox="1"/>
          <p:nvPr/>
        </p:nvSpPr>
        <p:spPr>
          <a:xfrm>
            <a:off x="9780171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rgbClr val="C0C0C0"/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East</a:t>
            </a:r>
            <a:endParaRPr lang="en-US" sz="1400" b="1" dirty="0">
              <a:solidFill>
                <a:srgbClr val="C0C0C0"/>
              </a:solidFill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D0569A-7561-4E95-B598-B2DDD1E277FB}"/>
              </a:ext>
            </a:extLst>
          </p:cNvPr>
          <p:cNvSpPr txBox="1"/>
          <p:nvPr/>
        </p:nvSpPr>
        <p:spPr>
          <a:xfrm>
            <a:off x="10333280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rgbClr val="C0C0C0"/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West</a:t>
            </a:r>
            <a:endParaRPr lang="en-US" sz="1400" b="1" dirty="0">
              <a:solidFill>
                <a:srgbClr val="C0C0C0"/>
              </a:solidFill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food, light&#10;&#10;Description automatically generated">
            <a:extLst>
              <a:ext uri="{FF2B5EF4-FFF2-40B4-BE49-F238E27FC236}">
                <a16:creationId xmlns:a16="http://schemas.microsoft.com/office/drawing/2014/main" id="{1E4B2C6F-885E-4856-A6F4-5DD780FA78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162" y="1327151"/>
            <a:ext cx="4934488" cy="46919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A48E1B-AE05-47E2-8101-9DCA32C30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956040" y="5962363"/>
            <a:ext cx="3840732" cy="3558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26FB96-77D5-47D6-A38B-B88981BACD76}"/>
              </a:ext>
            </a:extLst>
          </p:cNvPr>
          <p:cNvSpPr txBox="1"/>
          <p:nvPr/>
        </p:nvSpPr>
        <p:spPr>
          <a:xfrm>
            <a:off x="5735962" y="5967998"/>
            <a:ext cx="78088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4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4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Knots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198041-9B73-431B-8FA5-2DA5EE9E9177}"/>
              </a:ext>
            </a:extLst>
          </p:cNvPr>
          <p:cNvSpPr txBox="1"/>
          <p:nvPr/>
        </p:nvSpPr>
        <p:spPr>
          <a:xfrm>
            <a:off x="1235964" y="5967998"/>
            <a:ext cx="7200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4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4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Knots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9F142B-66AE-4CD1-967C-08707D7EF903}"/>
              </a:ext>
            </a:extLst>
          </p:cNvPr>
          <p:cNvSpPr txBox="1"/>
          <p:nvPr/>
        </p:nvSpPr>
        <p:spPr>
          <a:xfrm>
            <a:off x="9127936" y="2686720"/>
            <a:ext cx="22143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 12 Knots in the Western side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8577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table, sitting, computer&#10;&#10;Description automatically generated">
            <a:extLst>
              <a:ext uri="{FF2B5EF4-FFF2-40B4-BE49-F238E27FC236}">
                <a16:creationId xmlns:a16="http://schemas.microsoft.com/office/drawing/2014/main" id="{3FDCCFB9-38B6-4E55-8FA3-D9FE3127FD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62" y="1299527"/>
            <a:ext cx="4745151" cy="47195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882649" y="645231"/>
            <a:ext cx="605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Damage Report and Airflow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6DAD4F-2B4F-4941-B3F1-3F6ABD3E2874}"/>
              </a:ext>
            </a:extLst>
          </p:cNvPr>
          <p:cNvSpPr txBox="1"/>
          <p:nvPr/>
        </p:nvSpPr>
        <p:spPr>
          <a:xfrm>
            <a:off x="9209274" y="4163381"/>
            <a:ext cx="15735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 Seconds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55AD8A-60E6-43B8-96F9-8EE2B2839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709" y="3421101"/>
            <a:ext cx="714993" cy="71499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FFEAEE-FBE3-4EFB-A35D-8FF0284F88A5}"/>
              </a:ext>
            </a:extLst>
          </p:cNvPr>
          <p:cNvSpPr txBox="1"/>
          <p:nvPr/>
        </p:nvSpPr>
        <p:spPr>
          <a:xfrm>
            <a:off x="9227062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chemeClr val="bg2">
                    <a:lumMod val="90000"/>
                  </a:schemeClr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North</a:t>
            </a:r>
            <a:endParaRPr lang="en-US" sz="1400" b="1" dirty="0">
              <a:solidFill>
                <a:schemeClr val="bg2">
                  <a:lumMod val="90000"/>
                </a:schemeClr>
              </a:solidFill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02819E-72B7-4854-B814-87714272CB66}"/>
              </a:ext>
            </a:extLst>
          </p:cNvPr>
          <p:cNvSpPr txBox="1"/>
          <p:nvPr/>
        </p:nvSpPr>
        <p:spPr>
          <a:xfrm>
            <a:off x="9780171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East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D0569A-7561-4E95-B598-B2DDD1E277FB}"/>
              </a:ext>
            </a:extLst>
          </p:cNvPr>
          <p:cNvSpPr txBox="1"/>
          <p:nvPr/>
        </p:nvSpPr>
        <p:spPr>
          <a:xfrm>
            <a:off x="10333280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chemeClr val="bg2">
                    <a:lumMod val="90000"/>
                  </a:schemeClr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West</a:t>
            </a:r>
            <a:endParaRPr lang="en-US" sz="1400" b="1" dirty="0">
              <a:solidFill>
                <a:schemeClr val="bg2">
                  <a:lumMod val="90000"/>
                </a:schemeClr>
              </a:solidFill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601F23-12E8-4D36-A1C3-8CA2D548B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956040" y="5962363"/>
            <a:ext cx="3840732" cy="35588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3D0A8A8-E943-44F0-A784-B33CA3175FF2}"/>
              </a:ext>
            </a:extLst>
          </p:cNvPr>
          <p:cNvSpPr txBox="1"/>
          <p:nvPr/>
        </p:nvSpPr>
        <p:spPr>
          <a:xfrm>
            <a:off x="1235964" y="5967998"/>
            <a:ext cx="7200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4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4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knots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E6F725-322F-42F9-A9A7-68522F5E61FF}"/>
              </a:ext>
            </a:extLst>
          </p:cNvPr>
          <p:cNvSpPr txBox="1"/>
          <p:nvPr/>
        </p:nvSpPr>
        <p:spPr>
          <a:xfrm>
            <a:off x="9127936" y="2378943"/>
            <a:ext cx="22143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 20 Knots in the northern side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FB83A7E-3751-468B-A99C-108A4D6DF8AC}"/>
              </a:ext>
            </a:extLst>
          </p:cNvPr>
          <p:cNvSpPr txBox="1"/>
          <p:nvPr/>
        </p:nvSpPr>
        <p:spPr>
          <a:xfrm>
            <a:off x="9098908" y="2686720"/>
            <a:ext cx="22143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 18 Knots in the Eastern side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CF7AF5-665F-4D1A-A71C-2A17C13A7D29}"/>
              </a:ext>
            </a:extLst>
          </p:cNvPr>
          <p:cNvSpPr txBox="1"/>
          <p:nvPr/>
        </p:nvSpPr>
        <p:spPr>
          <a:xfrm>
            <a:off x="5735962" y="5967998"/>
            <a:ext cx="78088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4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4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Knots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2659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314843D-C554-4891-BD1D-1898A7C315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2357" y="1403350"/>
            <a:ext cx="4656993" cy="45073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882649" y="645231"/>
            <a:ext cx="605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Damage Report and Airflow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6DAD4F-2B4F-4941-B3F1-3F6ABD3E2874}"/>
              </a:ext>
            </a:extLst>
          </p:cNvPr>
          <p:cNvSpPr txBox="1"/>
          <p:nvPr/>
        </p:nvSpPr>
        <p:spPr>
          <a:xfrm>
            <a:off x="9209274" y="4163381"/>
            <a:ext cx="15735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 Seconds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55AD8A-60E6-43B8-96F9-8EE2B2839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709" y="3421101"/>
            <a:ext cx="714993" cy="71499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FFEAEE-FBE3-4EFB-A35D-8FF0284F88A5}"/>
              </a:ext>
            </a:extLst>
          </p:cNvPr>
          <p:cNvSpPr txBox="1"/>
          <p:nvPr/>
        </p:nvSpPr>
        <p:spPr>
          <a:xfrm>
            <a:off x="9227062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chemeClr val="bg2">
                    <a:lumMod val="90000"/>
                  </a:schemeClr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North</a:t>
            </a:r>
            <a:endParaRPr lang="en-US" sz="1400" b="1" dirty="0">
              <a:solidFill>
                <a:schemeClr val="bg2">
                  <a:lumMod val="90000"/>
                </a:schemeClr>
              </a:solidFill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02819E-72B7-4854-B814-87714272CB66}"/>
              </a:ext>
            </a:extLst>
          </p:cNvPr>
          <p:cNvSpPr txBox="1"/>
          <p:nvPr/>
        </p:nvSpPr>
        <p:spPr>
          <a:xfrm>
            <a:off x="9780171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chemeClr val="bg2">
                    <a:lumMod val="90000"/>
                  </a:schemeClr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East</a:t>
            </a:r>
            <a:endParaRPr lang="en-US" sz="1400" b="1" dirty="0">
              <a:solidFill>
                <a:schemeClr val="bg2">
                  <a:lumMod val="90000"/>
                </a:schemeClr>
              </a:solidFill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D0569A-7561-4E95-B598-B2DDD1E277FB}"/>
              </a:ext>
            </a:extLst>
          </p:cNvPr>
          <p:cNvSpPr txBox="1"/>
          <p:nvPr/>
        </p:nvSpPr>
        <p:spPr>
          <a:xfrm>
            <a:off x="10333280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West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D31B337-8639-4BF1-B0BA-3C062112D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956040" y="5962363"/>
            <a:ext cx="3840732" cy="35588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C8A99F4-5951-4512-9822-123A47B330C0}"/>
              </a:ext>
            </a:extLst>
          </p:cNvPr>
          <p:cNvSpPr txBox="1"/>
          <p:nvPr/>
        </p:nvSpPr>
        <p:spPr>
          <a:xfrm>
            <a:off x="1235964" y="5967998"/>
            <a:ext cx="7200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4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4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knots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FBC826-FC09-44A7-AE7E-12FD29343770}"/>
              </a:ext>
            </a:extLst>
          </p:cNvPr>
          <p:cNvSpPr txBox="1"/>
          <p:nvPr/>
        </p:nvSpPr>
        <p:spPr>
          <a:xfrm>
            <a:off x="5735962" y="5967998"/>
            <a:ext cx="78088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4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4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Knots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207876-DF0D-41C6-B394-C301C5F28AA4}"/>
              </a:ext>
            </a:extLst>
          </p:cNvPr>
          <p:cNvSpPr txBox="1"/>
          <p:nvPr/>
        </p:nvSpPr>
        <p:spPr>
          <a:xfrm>
            <a:off x="9149676" y="2378943"/>
            <a:ext cx="22143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 23 Knots in the Southern side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A0DEDE-0BD3-4092-A600-ECD38B6595DC}"/>
              </a:ext>
            </a:extLst>
          </p:cNvPr>
          <p:cNvSpPr txBox="1"/>
          <p:nvPr/>
        </p:nvSpPr>
        <p:spPr>
          <a:xfrm>
            <a:off x="9109000" y="2686720"/>
            <a:ext cx="258781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 15 Knots in the Northern side side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4972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314843D-C554-4891-BD1D-1898A7C315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2357" y="1403350"/>
            <a:ext cx="4656993" cy="45073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882649" y="645231"/>
            <a:ext cx="605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Damage Report and Airflow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6DAD4F-2B4F-4941-B3F1-3F6ABD3E2874}"/>
              </a:ext>
            </a:extLst>
          </p:cNvPr>
          <p:cNvSpPr txBox="1"/>
          <p:nvPr/>
        </p:nvSpPr>
        <p:spPr>
          <a:xfrm>
            <a:off x="9209274" y="4163381"/>
            <a:ext cx="15735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 Seconds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55AD8A-60E6-43B8-96F9-8EE2B2839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709" y="3421101"/>
            <a:ext cx="714993" cy="71499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FFEAEE-FBE3-4EFB-A35D-8FF0284F88A5}"/>
              </a:ext>
            </a:extLst>
          </p:cNvPr>
          <p:cNvSpPr txBox="1"/>
          <p:nvPr/>
        </p:nvSpPr>
        <p:spPr>
          <a:xfrm>
            <a:off x="9227062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chemeClr val="bg2">
                    <a:lumMod val="90000"/>
                  </a:schemeClr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North</a:t>
            </a:r>
            <a:endParaRPr lang="en-US" sz="1400" b="1" dirty="0">
              <a:solidFill>
                <a:schemeClr val="bg2">
                  <a:lumMod val="90000"/>
                </a:schemeClr>
              </a:solidFill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02819E-72B7-4854-B814-87714272CB66}"/>
              </a:ext>
            </a:extLst>
          </p:cNvPr>
          <p:cNvSpPr txBox="1"/>
          <p:nvPr/>
        </p:nvSpPr>
        <p:spPr>
          <a:xfrm>
            <a:off x="9780171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chemeClr val="bg2">
                    <a:lumMod val="90000"/>
                  </a:schemeClr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East</a:t>
            </a:r>
            <a:endParaRPr lang="en-US" sz="1400" b="1" dirty="0">
              <a:solidFill>
                <a:schemeClr val="bg2">
                  <a:lumMod val="90000"/>
                </a:schemeClr>
              </a:solidFill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D0569A-7561-4E95-B598-B2DDD1E277FB}"/>
              </a:ext>
            </a:extLst>
          </p:cNvPr>
          <p:cNvSpPr txBox="1"/>
          <p:nvPr/>
        </p:nvSpPr>
        <p:spPr>
          <a:xfrm>
            <a:off x="10333280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West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D31B337-8639-4BF1-B0BA-3C062112D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956040" y="5962363"/>
            <a:ext cx="3840732" cy="35588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C8A99F4-5951-4512-9822-123A47B330C0}"/>
              </a:ext>
            </a:extLst>
          </p:cNvPr>
          <p:cNvSpPr txBox="1"/>
          <p:nvPr/>
        </p:nvSpPr>
        <p:spPr>
          <a:xfrm>
            <a:off x="1235964" y="5967998"/>
            <a:ext cx="7200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4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4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knots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A4D81C-E50A-4FC2-A33F-6483CB42FFE3}"/>
              </a:ext>
            </a:extLst>
          </p:cNvPr>
          <p:cNvSpPr txBox="1"/>
          <p:nvPr/>
        </p:nvSpPr>
        <p:spPr>
          <a:xfrm>
            <a:off x="9149676" y="2378943"/>
            <a:ext cx="22143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 23 Knots in the Southern side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E04868-3D59-44FA-8B7F-D5BED1BDFEF7}"/>
              </a:ext>
            </a:extLst>
          </p:cNvPr>
          <p:cNvSpPr txBox="1"/>
          <p:nvPr/>
        </p:nvSpPr>
        <p:spPr>
          <a:xfrm>
            <a:off x="9109000" y="2686720"/>
            <a:ext cx="258781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 15 Knots in the Northern side side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EAB369-BCCA-484A-84CD-DD0417621A82}"/>
              </a:ext>
            </a:extLst>
          </p:cNvPr>
          <p:cNvSpPr txBox="1"/>
          <p:nvPr/>
        </p:nvSpPr>
        <p:spPr>
          <a:xfrm>
            <a:off x="5735962" y="5967998"/>
            <a:ext cx="78088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PT" sz="14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400" dirty="0"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Knots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9315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882649" y="645231"/>
            <a:ext cx="605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Damage Report and Airflow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FFEAEE-FBE3-4EFB-A35D-8FF0284F88A5}"/>
              </a:ext>
            </a:extLst>
          </p:cNvPr>
          <p:cNvSpPr txBox="1"/>
          <p:nvPr/>
        </p:nvSpPr>
        <p:spPr>
          <a:xfrm>
            <a:off x="9227062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chemeClr val="bg2">
                    <a:lumMod val="90000"/>
                  </a:schemeClr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North</a:t>
            </a:r>
            <a:endParaRPr lang="en-US" sz="1400" b="1" dirty="0">
              <a:solidFill>
                <a:schemeClr val="bg2">
                  <a:lumMod val="90000"/>
                </a:schemeClr>
              </a:solidFill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02819E-72B7-4854-B814-87714272CB66}"/>
              </a:ext>
            </a:extLst>
          </p:cNvPr>
          <p:cNvSpPr txBox="1"/>
          <p:nvPr/>
        </p:nvSpPr>
        <p:spPr>
          <a:xfrm>
            <a:off x="9780171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chemeClr val="bg2">
                    <a:lumMod val="90000"/>
                  </a:schemeClr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East</a:t>
            </a:r>
            <a:endParaRPr lang="en-US" sz="1400" b="1" dirty="0">
              <a:solidFill>
                <a:schemeClr val="bg2">
                  <a:lumMod val="90000"/>
                </a:schemeClr>
              </a:solidFill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picture containing food, light&#10;&#10;Description automatically generated">
            <a:extLst>
              <a:ext uri="{FF2B5EF4-FFF2-40B4-BE49-F238E27FC236}">
                <a16:creationId xmlns:a16="http://schemas.microsoft.com/office/drawing/2014/main" id="{52BA9596-9C0D-4622-BCEF-C7C5A221E7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47" y="2385484"/>
            <a:ext cx="2504703" cy="23815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DE4FCE1-AD23-41BB-B438-48C3F4B28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278685" y="4755952"/>
            <a:ext cx="2209465" cy="20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077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882649" y="645231"/>
            <a:ext cx="605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Damage Report and Airflow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 descr="A picture containing food, light&#10;&#10;Description automatically generated">
            <a:extLst>
              <a:ext uri="{FF2B5EF4-FFF2-40B4-BE49-F238E27FC236}">
                <a16:creationId xmlns:a16="http://schemas.microsoft.com/office/drawing/2014/main" id="{52BA9596-9C0D-4622-BCEF-C7C5A221E7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47" y="2385484"/>
            <a:ext cx="2504703" cy="2381574"/>
          </a:xfrm>
          <a:prstGeom prst="rect">
            <a:avLst/>
          </a:prstGeom>
        </p:spPr>
      </p:pic>
      <p:pic>
        <p:nvPicPr>
          <p:cNvPr id="4" name="Picture 3" descr="A picture containing indoor, table, sitting, computer&#10;&#10;Description automatically generated">
            <a:extLst>
              <a:ext uri="{FF2B5EF4-FFF2-40B4-BE49-F238E27FC236}">
                <a16:creationId xmlns:a16="http://schemas.microsoft.com/office/drawing/2014/main" id="{DDD11E10-6DC9-437B-A544-C18AE8EDE81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658" y="2385484"/>
            <a:ext cx="2394499" cy="23815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DE4FCE1-AD23-41BB-B438-48C3F4B28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278685" y="4755952"/>
            <a:ext cx="2209465" cy="20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340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882649" y="645231"/>
            <a:ext cx="605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Damage Report and Airflow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 descr="A picture containing food, light&#10;&#10;Description automatically generated">
            <a:extLst>
              <a:ext uri="{FF2B5EF4-FFF2-40B4-BE49-F238E27FC236}">
                <a16:creationId xmlns:a16="http://schemas.microsoft.com/office/drawing/2014/main" id="{52BA9596-9C0D-4622-BCEF-C7C5A221E7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47" y="2385484"/>
            <a:ext cx="2504703" cy="2381574"/>
          </a:xfrm>
          <a:prstGeom prst="rect">
            <a:avLst/>
          </a:prstGeom>
        </p:spPr>
      </p:pic>
      <p:pic>
        <p:nvPicPr>
          <p:cNvPr id="4" name="Picture 3" descr="A picture containing indoor, table, sitting, computer&#10;&#10;Description automatically generated">
            <a:extLst>
              <a:ext uri="{FF2B5EF4-FFF2-40B4-BE49-F238E27FC236}">
                <a16:creationId xmlns:a16="http://schemas.microsoft.com/office/drawing/2014/main" id="{DDD11E10-6DC9-437B-A544-C18AE8EDE81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658" y="2385484"/>
            <a:ext cx="2394499" cy="23815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DE4FCE1-AD23-41BB-B438-48C3F4B28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278685" y="4755952"/>
            <a:ext cx="2209465" cy="204732"/>
          </a:xfrm>
          <a:prstGeom prst="rect">
            <a:avLst/>
          </a:prstGeom>
        </p:spPr>
      </p:pic>
      <p:pic>
        <p:nvPicPr>
          <p:cNvPr id="7" name="Picture 6" descr="A picture containing sitting, computer, table, computer&#10;&#10;Description automatically generated">
            <a:extLst>
              <a:ext uri="{FF2B5EF4-FFF2-40B4-BE49-F238E27FC236}">
                <a16:creationId xmlns:a16="http://schemas.microsoft.com/office/drawing/2014/main" id="{B301F297-4D8F-438A-84AF-BF2B8B07EB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852" y="2465273"/>
            <a:ext cx="4224692" cy="22213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ED69C5-C432-4566-A990-179BB801EE95}"/>
              </a:ext>
            </a:extLst>
          </p:cNvPr>
          <p:cNvSpPr txBox="1"/>
          <p:nvPr/>
        </p:nvSpPr>
        <p:spPr>
          <a:xfrm>
            <a:off x="8186465" y="5590380"/>
            <a:ext cx="22094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Damaged areas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208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882649" y="645231"/>
            <a:ext cx="605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Damage Report and Airflow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FFEAEE-FBE3-4EFB-A35D-8FF0284F88A5}"/>
              </a:ext>
            </a:extLst>
          </p:cNvPr>
          <p:cNvSpPr txBox="1"/>
          <p:nvPr/>
        </p:nvSpPr>
        <p:spPr>
          <a:xfrm>
            <a:off x="9227062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chemeClr val="bg2">
                    <a:lumMod val="90000"/>
                  </a:schemeClr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North</a:t>
            </a:r>
            <a:endParaRPr lang="en-US" sz="1400" b="1" dirty="0">
              <a:solidFill>
                <a:schemeClr val="bg2">
                  <a:lumMod val="90000"/>
                </a:schemeClr>
              </a:solidFill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02819E-72B7-4854-B814-87714272CB66}"/>
              </a:ext>
            </a:extLst>
          </p:cNvPr>
          <p:cNvSpPr txBox="1"/>
          <p:nvPr/>
        </p:nvSpPr>
        <p:spPr>
          <a:xfrm>
            <a:off x="9780171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chemeClr val="bg2">
                    <a:lumMod val="90000"/>
                  </a:schemeClr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East</a:t>
            </a:r>
            <a:endParaRPr lang="en-US" sz="1400" b="1" dirty="0">
              <a:solidFill>
                <a:schemeClr val="bg2">
                  <a:lumMod val="90000"/>
                </a:schemeClr>
              </a:solidFill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picture containing food, light&#10;&#10;Description automatically generated">
            <a:extLst>
              <a:ext uri="{FF2B5EF4-FFF2-40B4-BE49-F238E27FC236}">
                <a16:creationId xmlns:a16="http://schemas.microsoft.com/office/drawing/2014/main" id="{52BA9596-9C0D-4622-BCEF-C7C5A221E7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47" y="2385484"/>
            <a:ext cx="2504703" cy="2381574"/>
          </a:xfrm>
          <a:prstGeom prst="rect">
            <a:avLst/>
          </a:prstGeom>
        </p:spPr>
      </p:pic>
      <p:pic>
        <p:nvPicPr>
          <p:cNvPr id="4" name="Picture 3" descr="A picture containing indoor, table, sitting, computer&#10;&#10;Description automatically generated">
            <a:extLst>
              <a:ext uri="{FF2B5EF4-FFF2-40B4-BE49-F238E27FC236}">
                <a16:creationId xmlns:a16="http://schemas.microsoft.com/office/drawing/2014/main" id="{DDD11E10-6DC9-437B-A544-C18AE8EDE81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658" y="2385484"/>
            <a:ext cx="2394499" cy="23815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DE4FCE1-AD23-41BB-B438-48C3F4B28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278685" y="4755952"/>
            <a:ext cx="2209465" cy="204732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DC00FE1-BEAB-4AE1-96B4-B5CF10DED3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995" y="5173684"/>
            <a:ext cx="1039085" cy="1039085"/>
          </a:xfrm>
          <a:prstGeom prst="rect">
            <a:avLst/>
          </a:prstGeom>
        </p:spPr>
      </p:pic>
      <p:pic>
        <p:nvPicPr>
          <p:cNvPr id="7" name="Picture 6" descr="A picture containing sitting, computer, table, computer&#10;&#10;Description automatically generated">
            <a:extLst>
              <a:ext uri="{FF2B5EF4-FFF2-40B4-BE49-F238E27FC236}">
                <a16:creationId xmlns:a16="http://schemas.microsoft.com/office/drawing/2014/main" id="{B301F297-4D8F-438A-84AF-BF2B8B07EB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852" y="2465273"/>
            <a:ext cx="4224692" cy="22213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091FFF-8F8C-483A-A048-E19066286A4B}"/>
              </a:ext>
            </a:extLst>
          </p:cNvPr>
          <p:cNvSpPr txBox="1"/>
          <p:nvPr/>
        </p:nvSpPr>
        <p:spPr>
          <a:xfrm>
            <a:off x="2241144" y="5578394"/>
            <a:ext cx="22094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Constricted sections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6F1559-2DC0-4AF4-A214-FF0D06D4ED5D}"/>
              </a:ext>
            </a:extLst>
          </p:cNvPr>
          <p:cNvSpPr txBox="1"/>
          <p:nvPr/>
        </p:nvSpPr>
        <p:spPr>
          <a:xfrm>
            <a:off x="8186465" y="5590380"/>
            <a:ext cx="22094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Damaged areas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1379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882649" y="645231"/>
            <a:ext cx="605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Damage Report and Airflow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FFEAEE-FBE3-4EFB-A35D-8FF0284F88A5}"/>
              </a:ext>
            </a:extLst>
          </p:cNvPr>
          <p:cNvSpPr txBox="1"/>
          <p:nvPr/>
        </p:nvSpPr>
        <p:spPr>
          <a:xfrm>
            <a:off x="9227062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chemeClr val="bg2">
                    <a:lumMod val="90000"/>
                  </a:schemeClr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North</a:t>
            </a:r>
            <a:endParaRPr lang="en-US" sz="1400" b="1" dirty="0">
              <a:solidFill>
                <a:schemeClr val="bg2">
                  <a:lumMod val="90000"/>
                </a:schemeClr>
              </a:solidFill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02819E-72B7-4854-B814-87714272CB66}"/>
              </a:ext>
            </a:extLst>
          </p:cNvPr>
          <p:cNvSpPr txBox="1"/>
          <p:nvPr/>
        </p:nvSpPr>
        <p:spPr>
          <a:xfrm>
            <a:off x="9780171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chemeClr val="bg2">
                    <a:lumMod val="90000"/>
                  </a:schemeClr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East</a:t>
            </a:r>
            <a:endParaRPr lang="en-US" sz="1400" b="1" dirty="0">
              <a:solidFill>
                <a:schemeClr val="bg2">
                  <a:lumMod val="90000"/>
                </a:schemeClr>
              </a:solidFill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picture containing food, light&#10;&#10;Description automatically generated">
            <a:extLst>
              <a:ext uri="{FF2B5EF4-FFF2-40B4-BE49-F238E27FC236}">
                <a16:creationId xmlns:a16="http://schemas.microsoft.com/office/drawing/2014/main" id="{52BA9596-9C0D-4622-BCEF-C7C5A221E7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47" y="2385484"/>
            <a:ext cx="2504703" cy="2381574"/>
          </a:xfrm>
          <a:prstGeom prst="rect">
            <a:avLst/>
          </a:prstGeom>
        </p:spPr>
      </p:pic>
      <p:pic>
        <p:nvPicPr>
          <p:cNvPr id="4" name="Picture 3" descr="A picture containing indoor, table, sitting, computer&#10;&#10;Description automatically generated">
            <a:extLst>
              <a:ext uri="{FF2B5EF4-FFF2-40B4-BE49-F238E27FC236}">
                <a16:creationId xmlns:a16="http://schemas.microsoft.com/office/drawing/2014/main" id="{DDD11E10-6DC9-437B-A544-C18AE8EDE81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658" y="2385484"/>
            <a:ext cx="2394499" cy="23815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DE4FCE1-AD23-41BB-B438-48C3F4B28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278685" y="4755952"/>
            <a:ext cx="2209465" cy="2047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C9291F-DD09-4616-9A7C-79AF9AE48D3A}"/>
              </a:ext>
            </a:extLst>
          </p:cNvPr>
          <p:cNvSpPr txBox="1"/>
          <p:nvPr/>
        </p:nvSpPr>
        <p:spPr>
          <a:xfrm>
            <a:off x="8186465" y="5590380"/>
            <a:ext cx="22094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Damaged areas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2FBD73-B889-493E-B3E7-194435B3EEAC}"/>
              </a:ext>
            </a:extLst>
          </p:cNvPr>
          <p:cNvSpPr txBox="1"/>
          <p:nvPr/>
        </p:nvSpPr>
        <p:spPr>
          <a:xfrm>
            <a:off x="2241144" y="5578394"/>
            <a:ext cx="22094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Constricted sections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sitting, computer, table, computer&#10;&#10;Description automatically generated">
            <a:extLst>
              <a:ext uri="{FF2B5EF4-FFF2-40B4-BE49-F238E27FC236}">
                <a16:creationId xmlns:a16="http://schemas.microsoft.com/office/drawing/2014/main" id="{B301F297-4D8F-438A-84AF-BF2B8B07EB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852" y="2465273"/>
            <a:ext cx="4224692" cy="22213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C26AA0-08F4-49BC-93E1-BA640571CB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269" y="5297856"/>
            <a:ext cx="868851" cy="86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25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882649" y="645231"/>
            <a:ext cx="605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Damage Report and Airflow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FFEAEE-FBE3-4EFB-A35D-8FF0284F88A5}"/>
              </a:ext>
            </a:extLst>
          </p:cNvPr>
          <p:cNvSpPr txBox="1"/>
          <p:nvPr/>
        </p:nvSpPr>
        <p:spPr>
          <a:xfrm>
            <a:off x="9227062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chemeClr val="bg2">
                    <a:lumMod val="90000"/>
                  </a:schemeClr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North</a:t>
            </a:r>
            <a:endParaRPr lang="en-US" sz="1400" b="1" dirty="0">
              <a:solidFill>
                <a:schemeClr val="bg2">
                  <a:lumMod val="90000"/>
                </a:schemeClr>
              </a:solidFill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02819E-72B7-4854-B814-87714272CB66}"/>
              </a:ext>
            </a:extLst>
          </p:cNvPr>
          <p:cNvSpPr txBox="1"/>
          <p:nvPr/>
        </p:nvSpPr>
        <p:spPr>
          <a:xfrm>
            <a:off x="9780171" y="5578395"/>
            <a:ext cx="5316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schemeClr val="bg2">
                    <a:lumMod val="90000"/>
                  </a:schemeClr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East</a:t>
            </a:r>
            <a:endParaRPr lang="en-US" sz="1400" b="1" dirty="0">
              <a:solidFill>
                <a:schemeClr val="bg2">
                  <a:lumMod val="90000"/>
                </a:schemeClr>
              </a:solidFill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picture containing food, light&#10;&#10;Description automatically generated">
            <a:extLst>
              <a:ext uri="{FF2B5EF4-FFF2-40B4-BE49-F238E27FC236}">
                <a16:creationId xmlns:a16="http://schemas.microsoft.com/office/drawing/2014/main" id="{52BA9596-9C0D-4622-BCEF-C7C5A221E7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47" y="2385484"/>
            <a:ext cx="2504703" cy="2381574"/>
          </a:xfrm>
          <a:prstGeom prst="rect">
            <a:avLst/>
          </a:prstGeom>
        </p:spPr>
      </p:pic>
      <p:pic>
        <p:nvPicPr>
          <p:cNvPr id="4" name="Picture 3" descr="A picture containing indoor, table, sitting, computer&#10;&#10;Description automatically generated">
            <a:extLst>
              <a:ext uri="{FF2B5EF4-FFF2-40B4-BE49-F238E27FC236}">
                <a16:creationId xmlns:a16="http://schemas.microsoft.com/office/drawing/2014/main" id="{DDD11E10-6DC9-437B-A544-C18AE8EDE81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658" y="2385484"/>
            <a:ext cx="2394499" cy="23815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DE4FCE1-AD23-41BB-B438-48C3F4B28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278685" y="4755952"/>
            <a:ext cx="2209465" cy="2047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C9291F-DD09-4616-9A7C-79AF9AE48D3A}"/>
              </a:ext>
            </a:extLst>
          </p:cNvPr>
          <p:cNvSpPr txBox="1"/>
          <p:nvPr/>
        </p:nvSpPr>
        <p:spPr>
          <a:xfrm>
            <a:off x="8186465" y="5590380"/>
            <a:ext cx="22094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Damaged areas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2FBD73-B889-493E-B3E7-194435B3EEAC}"/>
              </a:ext>
            </a:extLst>
          </p:cNvPr>
          <p:cNvSpPr txBox="1"/>
          <p:nvPr/>
        </p:nvSpPr>
        <p:spPr>
          <a:xfrm>
            <a:off x="2241144" y="5578394"/>
            <a:ext cx="22094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Constricted sections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sitting, computer, table, computer&#10;&#10;Description automatically generated">
            <a:extLst>
              <a:ext uri="{FF2B5EF4-FFF2-40B4-BE49-F238E27FC236}">
                <a16:creationId xmlns:a16="http://schemas.microsoft.com/office/drawing/2014/main" id="{B301F297-4D8F-438A-84AF-BF2B8B07EB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852" y="2465273"/>
            <a:ext cx="4224692" cy="22213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C26AA0-08F4-49BC-93E1-BA640571CB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269" y="5297856"/>
            <a:ext cx="868851" cy="86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74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5FB0417-9FFC-46A0-B17C-A5B27CFA625E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74D397D-A883-4393-86A2-C56F0CC2F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208" y="3018635"/>
            <a:ext cx="678168" cy="67816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DC6590C-D3B7-4726-84BE-742F03880C26}"/>
              </a:ext>
            </a:extLst>
          </p:cNvPr>
          <p:cNvSpPr/>
          <p:nvPr/>
        </p:nvSpPr>
        <p:spPr>
          <a:xfrm>
            <a:off x="7409839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8C57BCD5-1505-469F-A2BC-D02378757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673" y="3230673"/>
            <a:ext cx="396653" cy="396653"/>
          </a:xfrm>
          <a:prstGeom prst="rect">
            <a:avLst/>
          </a:prstGeom>
        </p:spPr>
      </p:pic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DBF0FA7E-09C5-4A82-97C8-02D671F896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525" y="3034166"/>
            <a:ext cx="769178" cy="769178"/>
          </a:xfrm>
          <a:prstGeom prst="rect">
            <a:avLst/>
          </a:prstGeom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5C7B6450-BB94-449C-B9DC-6BFD365AF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08" y="3034167"/>
            <a:ext cx="663614" cy="66361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240FF08-9272-45F4-864B-2E6D43187BCD}"/>
              </a:ext>
            </a:extLst>
          </p:cNvPr>
          <p:cNvSpPr txBox="1"/>
          <p:nvPr/>
        </p:nvSpPr>
        <p:spPr>
          <a:xfrm>
            <a:off x="469900" y="625183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Introduction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306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882649" y="645231"/>
            <a:ext cx="605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Damage Report and Airflow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49E1FBD-6FBE-458E-8567-DD9A4491AD38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BB9EA2-5AD2-41BD-B081-CFCC2E0CE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11" y="2943391"/>
            <a:ext cx="971218" cy="9712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0EE1D2-76B8-4B81-B17C-BD25FEC57DF1}"/>
              </a:ext>
            </a:extLst>
          </p:cNvPr>
          <p:cNvSpPr txBox="1"/>
          <p:nvPr/>
        </p:nvSpPr>
        <p:spPr>
          <a:xfrm>
            <a:off x="2695563" y="4505103"/>
            <a:ext cx="22094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Damage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466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882649" y="645231"/>
            <a:ext cx="605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Damage Report and Airflow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49E1FBD-6FBE-458E-8567-DD9A4491AD38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D51815-D996-4DE5-9B78-6BC1C3B9A3F2}"/>
              </a:ext>
            </a:extLst>
          </p:cNvPr>
          <p:cNvSpPr/>
          <p:nvPr/>
        </p:nvSpPr>
        <p:spPr>
          <a:xfrm>
            <a:off x="5114135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BB9EA2-5AD2-41BD-B081-CFCC2E0CE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11" y="2943391"/>
            <a:ext cx="971218" cy="9712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0EE1D2-76B8-4B81-B17C-BD25FEC57DF1}"/>
              </a:ext>
            </a:extLst>
          </p:cNvPr>
          <p:cNvSpPr txBox="1"/>
          <p:nvPr/>
        </p:nvSpPr>
        <p:spPr>
          <a:xfrm>
            <a:off x="2695563" y="4505103"/>
            <a:ext cx="22094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Damage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3B199BE-16D5-4103-8768-52D57EF5B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45" y="2964702"/>
            <a:ext cx="949907" cy="9499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BD861F6-8DE7-4B3A-9444-5330CD25728C}"/>
              </a:ext>
            </a:extLst>
          </p:cNvPr>
          <p:cNvSpPr txBox="1"/>
          <p:nvPr/>
        </p:nvSpPr>
        <p:spPr>
          <a:xfrm>
            <a:off x="4991265" y="4505103"/>
            <a:ext cx="22094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Prevention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1052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882649" y="645231"/>
            <a:ext cx="605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Damage Report and Airflow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6C26B6E-EB53-49CB-9794-8639735215CA}"/>
              </a:ext>
            </a:extLst>
          </p:cNvPr>
          <p:cNvSpPr/>
          <p:nvPr/>
        </p:nvSpPr>
        <p:spPr>
          <a:xfrm>
            <a:off x="7409839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49E1FBD-6FBE-458E-8567-DD9A4491AD38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D51815-D996-4DE5-9B78-6BC1C3B9A3F2}"/>
              </a:ext>
            </a:extLst>
          </p:cNvPr>
          <p:cNvSpPr/>
          <p:nvPr/>
        </p:nvSpPr>
        <p:spPr>
          <a:xfrm>
            <a:off x="5114135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BB9EA2-5AD2-41BD-B081-CFCC2E0CE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11" y="2943391"/>
            <a:ext cx="971218" cy="9712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0EE1D2-76B8-4B81-B17C-BD25FEC57DF1}"/>
              </a:ext>
            </a:extLst>
          </p:cNvPr>
          <p:cNvSpPr txBox="1"/>
          <p:nvPr/>
        </p:nvSpPr>
        <p:spPr>
          <a:xfrm>
            <a:off x="2695563" y="4505103"/>
            <a:ext cx="22094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Damage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3FF20A8E-A99F-44DD-94DD-82CDEBC3F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006" y="2881301"/>
            <a:ext cx="1095393" cy="10953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B199BE-16D5-4103-8768-52D57EF5B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45" y="2964702"/>
            <a:ext cx="949907" cy="9499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BD861F6-8DE7-4B3A-9444-5330CD25728C}"/>
              </a:ext>
            </a:extLst>
          </p:cNvPr>
          <p:cNvSpPr txBox="1"/>
          <p:nvPr/>
        </p:nvSpPr>
        <p:spPr>
          <a:xfrm>
            <a:off x="4991265" y="4505103"/>
            <a:ext cx="22094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Prevention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FD7FF4-B4C0-45BF-A546-99F62323333C}"/>
              </a:ext>
            </a:extLst>
          </p:cNvPr>
          <p:cNvSpPr txBox="1"/>
          <p:nvPr/>
        </p:nvSpPr>
        <p:spPr>
          <a:xfrm>
            <a:off x="7286969" y="4505103"/>
            <a:ext cx="22094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Displacement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8291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882649" y="645231"/>
            <a:ext cx="605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Damage Report and Airflow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6C26B6E-EB53-49CB-9794-8639735215CA}"/>
              </a:ext>
            </a:extLst>
          </p:cNvPr>
          <p:cNvSpPr/>
          <p:nvPr/>
        </p:nvSpPr>
        <p:spPr>
          <a:xfrm>
            <a:off x="7409839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49E1FBD-6FBE-458E-8567-DD9A4491AD38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D51815-D996-4DE5-9B78-6BC1C3B9A3F2}"/>
              </a:ext>
            </a:extLst>
          </p:cNvPr>
          <p:cNvSpPr/>
          <p:nvPr/>
        </p:nvSpPr>
        <p:spPr>
          <a:xfrm>
            <a:off x="5114135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BB9EA2-5AD2-41BD-B081-CFCC2E0CE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11" y="2943391"/>
            <a:ext cx="971218" cy="9712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0EE1D2-76B8-4B81-B17C-BD25FEC57DF1}"/>
              </a:ext>
            </a:extLst>
          </p:cNvPr>
          <p:cNvSpPr txBox="1"/>
          <p:nvPr/>
        </p:nvSpPr>
        <p:spPr>
          <a:xfrm>
            <a:off x="2695563" y="4505103"/>
            <a:ext cx="22094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Damage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3FF20A8E-A99F-44DD-94DD-82CDEBC3F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006" y="2881301"/>
            <a:ext cx="1095393" cy="10953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B199BE-16D5-4103-8768-52D57EF5B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45" y="2964702"/>
            <a:ext cx="949907" cy="9499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BD861F6-8DE7-4B3A-9444-5330CD25728C}"/>
              </a:ext>
            </a:extLst>
          </p:cNvPr>
          <p:cNvSpPr txBox="1"/>
          <p:nvPr/>
        </p:nvSpPr>
        <p:spPr>
          <a:xfrm>
            <a:off x="4991265" y="4505103"/>
            <a:ext cx="22094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Prevention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FD7FF4-B4C0-45BF-A546-99F62323333C}"/>
              </a:ext>
            </a:extLst>
          </p:cNvPr>
          <p:cNvSpPr txBox="1"/>
          <p:nvPr/>
        </p:nvSpPr>
        <p:spPr>
          <a:xfrm>
            <a:off x="7286969" y="4505103"/>
            <a:ext cx="22094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Displacement</a:t>
            </a:r>
            <a:endParaRPr lang="en-US" sz="1400" b="1" dirty="0"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1712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107695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Comfort performance and comparison 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022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107695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Comfort performance and comparison 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8F76274-35A4-43DD-9894-EB2D703ED5E4}"/>
              </a:ext>
            </a:extLst>
          </p:cNvPr>
          <p:cNvCxnSpPr>
            <a:cxnSpLocks/>
          </p:cNvCxnSpPr>
          <p:nvPr/>
        </p:nvCxnSpPr>
        <p:spPr>
          <a:xfrm>
            <a:off x="1610030" y="5538363"/>
            <a:ext cx="79225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7656E0B7-13DF-4DC8-92C7-40EC68D796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222"/>
          <a:stretch/>
        </p:blipFill>
        <p:spPr>
          <a:xfrm>
            <a:off x="1610030" y="5921080"/>
            <a:ext cx="8194370" cy="58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108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107695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Comfort performance and comparison 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CBAE2E0-E48E-423B-90C8-EA7428E08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57603"/>
            <a:ext cx="953985" cy="953985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8F76274-35A4-43DD-9894-EB2D703ED5E4}"/>
              </a:ext>
            </a:extLst>
          </p:cNvPr>
          <p:cNvCxnSpPr>
            <a:cxnSpLocks/>
          </p:cNvCxnSpPr>
          <p:nvPr/>
        </p:nvCxnSpPr>
        <p:spPr>
          <a:xfrm>
            <a:off x="1610030" y="5538363"/>
            <a:ext cx="79225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7656E0B7-13DF-4DC8-92C7-40EC68D796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222"/>
          <a:stretch/>
        </p:blipFill>
        <p:spPr>
          <a:xfrm>
            <a:off x="1610030" y="5921080"/>
            <a:ext cx="8194370" cy="58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946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107695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Comfort performance and comparison 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A1535E-4BB1-4C08-8E05-3A566D1642C7}"/>
              </a:ext>
            </a:extLst>
          </p:cNvPr>
          <p:cNvCxnSpPr>
            <a:cxnSpLocks/>
          </p:cNvCxnSpPr>
          <p:nvPr/>
        </p:nvCxnSpPr>
        <p:spPr>
          <a:xfrm flipV="1">
            <a:off x="4267200" y="4375310"/>
            <a:ext cx="0" cy="8801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950D94-60DD-49F7-BEA1-26E7BEC41F44}"/>
              </a:ext>
            </a:extLst>
          </p:cNvPr>
          <p:cNvCxnSpPr>
            <a:cxnSpLocks/>
          </p:cNvCxnSpPr>
          <p:nvPr/>
        </p:nvCxnSpPr>
        <p:spPr>
          <a:xfrm>
            <a:off x="4267200" y="4373880"/>
            <a:ext cx="4320540" cy="14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8B92121-1184-4D22-9ED8-E81A5EF65E31}"/>
              </a:ext>
            </a:extLst>
          </p:cNvPr>
          <p:cNvCxnSpPr/>
          <p:nvPr/>
        </p:nvCxnSpPr>
        <p:spPr>
          <a:xfrm flipV="1">
            <a:off x="8587740" y="4375309"/>
            <a:ext cx="0" cy="880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3CBAE2E0-E48E-423B-90C8-EA7428E08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57603"/>
            <a:ext cx="953985" cy="953985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8F76274-35A4-43DD-9894-EB2D703ED5E4}"/>
              </a:ext>
            </a:extLst>
          </p:cNvPr>
          <p:cNvCxnSpPr>
            <a:cxnSpLocks/>
          </p:cNvCxnSpPr>
          <p:nvPr/>
        </p:nvCxnSpPr>
        <p:spPr>
          <a:xfrm>
            <a:off x="1610030" y="5538363"/>
            <a:ext cx="79225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7656E0B7-13DF-4DC8-92C7-40EC68D796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222"/>
          <a:stretch/>
        </p:blipFill>
        <p:spPr>
          <a:xfrm>
            <a:off x="1610030" y="5921080"/>
            <a:ext cx="8194370" cy="58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4997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238D498-2588-4A22-AACA-9F4A08AF12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9057645"/>
              </p:ext>
            </p:extLst>
          </p:nvPr>
        </p:nvGraphicFramePr>
        <p:xfrm>
          <a:off x="1153159" y="1490547"/>
          <a:ext cx="8475019" cy="5117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107695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Comfort performance and comparison 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80C7E4-C3B2-4383-9954-0B91F6F09B92}"/>
              </a:ext>
            </a:extLst>
          </p:cNvPr>
          <p:cNvSpPr/>
          <p:nvPr/>
        </p:nvSpPr>
        <p:spPr>
          <a:xfrm>
            <a:off x="2070100" y="1524000"/>
            <a:ext cx="584200" cy="76200"/>
          </a:xfrm>
          <a:prstGeom prst="rect">
            <a:avLst/>
          </a:prstGeom>
          <a:solidFill>
            <a:srgbClr val="552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9E97DA-F10E-4D28-A228-D631699C8B3B}"/>
              </a:ext>
            </a:extLst>
          </p:cNvPr>
          <p:cNvSpPr txBox="1"/>
          <p:nvPr/>
        </p:nvSpPr>
        <p:spPr>
          <a:xfrm>
            <a:off x="2654300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Indoor recorded Temperature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AFFF9F-1450-452C-B9C0-E6D18F9762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222"/>
          <a:stretch/>
        </p:blipFill>
        <p:spPr>
          <a:xfrm>
            <a:off x="1610030" y="5921080"/>
            <a:ext cx="8194370" cy="5828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14B992-BB72-4AF9-B926-4D93240C997D}"/>
              </a:ext>
            </a:extLst>
          </p:cNvPr>
          <p:cNvCxnSpPr>
            <a:cxnSpLocks/>
          </p:cNvCxnSpPr>
          <p:nvPr/>
        </p:nvCxnSpPr>
        <p:spPr>
          <a:xfrm>
            <a:off x="1610030" y="5538363"/>
            <a:ext cx="79225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62CCFFB-CEE1-4DD6-89AD-4AEFE62762C8}"/>
              </a:ext>
            </a:extLst>
          </p:cNvPr>
          <p:cNvSpPr txBox="1"/>
          <p:nvPr/>
        </p:nvSpPr>
        <p:spPr>
          <a:xfrm>
            <a:off x="1067816" y="1044545"/>
            <a:ext cx="533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dirty="0">
                <a:solidFill>
                  <a:schemeClr val="bg2">
                    <a:lumMod val="50000"/>
                  </a:schemeClr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ºC</a:t>
            </a:r>
          </a:p>
        </p:txBody>
      </p:sp>
    </p:spTree>
    <p:extLst>
      <p:ext uri="{BB962C8B-B14F-4D97-AF65-F5344CB8AC3E}">
        <p14:creationId xmlns:p14="http://schemas.microsoft.com/office/powerpoint/2010/main" val="30439778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238D498-2588-4A22-AACA-9F4A08AF126F}"/>
              </a:ext>
            </a:extLst>
          </p:cNvPr>
          <p:cNvGraphicFramePr>
            <a:graphicFrameLocks/>
          </p:cNvGraphicFramePr>
          <p:nvPr/>
        </p:nvGraphicFramePr>
        <p:xfrm>
          <a:off x="1153159" y="1490547"/>
          <a:ext cx="8475019" cy="5117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107695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Comfort performance and comparison 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80C7E4-C3B2-4383-9954-0B91F6F09B92}"/>
              </a:ext>
            </a:extLst>
          </p:cNvPr>
          <p:cNvSpPr/>
          <p:nvPr/>
        </p:nvSpPr>
        <p:spPr>
          <a:xfrm>
            <a:off x="2070100" y="1524000"/>
            <a:ext cx="584200" cy="76200"/>
          </a:xfrm>
          <a:prstGeom prst="rect">
            <a:avLst/>
          </a:prstGeom>
          <a:solidFill>
            <a:srgbClr val="552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9E97DA-F10E-4D28-A228-D631699C8B3B}"/>
              </a:ext>
            </a:extLst>
          </p:cNvPr>
          <p:cNvSpPr txBox="1"/>
          <p:nvPr/>
        </p:nvSpPr>
        <p:spPr>
          <a:xfrm>
            <a:off x="2654300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Indoor recorded Temperature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BF0E58-F1CF-4E7A-902D-EA1FCE6AD4FE}"/>
              </a:ext>
            </a:extLst>
          </p:cNvPr>
          <p:cNvSpPr/>
          <p:nvPr/>
        </p:nvSpPr>
        <p:spPr>
          <a:xfrm>
            <a:off x="5068515" y="1524000"/>
            <a:ext cx="584200" cy="76200"/>
          </a:xfrm>
          <a:prstGeom prst="rect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FDD5C8-74E1-482E-B5BF-E153ACDBAFDE}"/>
              </a:ext>
            </a:extLst>
          </p:cNvPr>
          <p:cNvSpPr txBox="1"/>
          <p:nvPr/>
        </p:nvSpPr>
        <p:spPr>
          <a:xfrm>
            <a:off x="5652715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Outdoor recorded Temperature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AFFF9F-1450-452C-B9C0-E6D18F9762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222"/>
          <a:stretch/>
        </p:blipFill>
        <p:spPr>
          <a:xfrm>
            <a:off x="1610030" y="5921080"/>
            <a:ext cx="8194370" cy="5828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14B992-BB72-4AF9-B926-4D93240C997D}"/>
              </a:ext>
            </a:extLst>
          </p:cNvPr>
          <p:cNvCxnSpPr>
            <a:cxnSpLocks/>
          </p:cNvCxnSpPr>
          <p:nvPr/>
        </p:nvCxnSpPr>
        <p:spPr>
          <a:xfrm>
            <a:off x="1610030" y="5538363"/>
            <a:ext cx="79225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62CCFFB-CEE1-4DD6-89AD-4AEFE62762C8}"/>
              </a:ext>
            </a:extLst>
          </p:cNvPr>
          <p:cNvSpPr txBox="1"/>
          <p:nvPr/>
        </p:nvSpPr>
        <p:spPr>
          <a:xfrm>
            <a:off x="1067816" y="1044545"/>
            <a:ext cx="533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dirty="0">
                <a:solidFill>
                  <a:schemeClr val="bg2">
                    <a:lumMod val="50000"/>
                  </a:schemeClr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ºC</a:t>
            </a:r>
          </a:p>
        </p:txBody>
      </p:sp>
    </p:spTree>
    <p:extLst>
      <p:ext uri="{BB962C8B-B14F-4D97-AF65-F5344CB8AC3E}">
        <p14:creationId xmlns:p14="http://schemas.microsoft.com/office/powerpoint/2010/main" val="638686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5FB0417-9FFC-46A0-B17C-A5B27CFA625E}"/>
              </a:ext>
            </a:extLst>
          </p:cNvPr>
          <p:cNvSpPr/>
          <p:nvPr/>
        </p:nvSpPr>
        <p:spPr>
          <a:xfrm>
            <a:off x="2818432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C2FFCA58-3396-44C2-AD21-7983CA5D5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742" y="2968770"/>
            <a:ext cx="669652" cy="669652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74D397D-A883-4393-86A2-C56F0CC2F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208" y="3018635"/>
            <a:ext cx="678168" cy="67816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DC6590C-D3B7-4726-84BE-742F03880C26}"/>
              </a:ext>
            </a:extLst>
          </p:cNvPr>
          <p:cNvSpPr/>
          <p:nvPr/>
        </p:nvSpPr>
        <p:spPr>
          <a:xfrm>
            <a:off x="7409839" y="2447135"/>
            <a:ext cx="1963729" cy="196372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8C57BCD5-1505-469F-A2BC-D023787576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673" y="3230673"/>
            <a:ext cx="396653" cy="396653"/>
          </a:xfrm>
          <a:prstGeom prst="rect">
            <a:avLst/>
          </a:prstGeom>
        </p:spPr>
      </p:pic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DBF0FA7E-09C5-4A82-97C8-02D671F89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525" y="3034166"/>
            <a:ext cx="769178" cy="769178"/>
          </a:xfrm>
          <a:prstGeom prst="rect">
            <a:avLst/>
          </a:prstGeom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5C7B6450-BB94-449C-B9DC-6BFD365AF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08" y="3034167"/>
            <a:ext cx="663614" cy="6636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015453-7FAC-43AE-8121-EE55A0DAB5BF}"/>
              </a:ext>
            </a:extLst>
          </p:cNvPr>
          <p:cNvSpPr txBox="1"/>
          <p:nvPr/>
        </p:nvSpPr>
        <p:spPr>
          <a:xfrm>
            <a:off x="469900" y="625183"/>
            <a:ext cx="233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Introduction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73489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238D498-2588-4A22-AACA-9F4A08AF126F}"/>
              </a:ext>
            </a:extLst>
          </p:cNvPr>
          <p:cNvGraphicFramePr>
            <a:graphicFrameLocks/>
          </p:cNvGraphicFramePr>
          <p:nvPr/>
        </p:nvGraphicFramePr>
        <p:xfrm>
          <a:off x="1153159" y="1490547"/>
          <a:ext cx="8475019" cy="5117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107695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Comfort performance and comparison 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80C7E4-C3B2-4383-9954-0B91F6F09B92}"/>
              </a:ext>
            </a:extLst>
          </p:cNvPr>
          <p:cNvSpPr/>
          <p:nvPr/>
        </p:nvSpPr>
        <p:spPr>
          <a:xfrm>
            <a:off x="2070100" y="1524000"/>
            <a:ext cx="584200" cy="76200"/>
          </a:xfrm>
          <a:prstGeom prst="rect">
            <a:avLst/>
          </a:prstGeom>
          <a:solidFill>
            <a:srgbClr val="552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9E97DA-F10E-4D28-A228-D631699C8B3B}"/>
              </a:ext>
            </a:extLst>
          </p:cNvPr>
          <p:cNvSpPr txBox="1"/>
          <p:nvPr/>
        </p:nvSpPr>
        <p:spPr>
          <a:xfrm>
            <a:off x="2654300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Indoor recorded Temperature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BF0E58-F1CF-4E7A-902D-EA1FCE6AD4FE}"/>
              </a:ext>
            </a:extLst>
          </p:cNvPr>
          <p:cNvSpPr/>
          <p:nvPr/>
        </p:nvSpPr>
        <p:spPr>
          <a:xfrm>
            <a:off x="5068515" y="1524000"/>
            <a:ext cx="584200" cy="76200"/>
          </a:xfrm>
          <a:prstGeom prst="rect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FDD5C8-74E1-482E-B5BF-E153ACDBAFDE}"/>
              </a:ext>
            </a:extLst>
          </p:cNvPr>
          <p:cNvSpPr txBox="1"/>
          <p:nvPr/>
        </p:nvSpPr>
        <p:spPr>
          <a:xfrm>
            <a:off x="5652715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Outdoor recorded Temperature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AFFF9F-1450-452C-B9C0-E6D18F9762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222"/>
          <a:stretch/>
        </p:blipFill>
        <p:spPr>
          <a:xfrm>
            <a:off x="1610030" y="5921080"/>
            <a:ext cx="8194370" cy="5828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14B992-BB72-4AF9-B926-4D93240C997D}"/>
              </a:ext>
            </a:extLst>
          </p:cNvPr>
          <p:cNvCxnSpPr>
            <a:cxnSpLocks/>
          </p:cNvCxnSpPr>
          <p:nvPr/>
        </p:nvCxnSpPr>
        <p:spPr>
          <a:xfrm>
            <a:off x="1610030" y="5538363"/>
            <a:ext cx="79225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62CCFFB-CEE1-4DD6-89AD-4AEFE62762C8}"/>
              </a:ext>
            </a:extLst>
          </p:cNvPr>
          <p:cNvSpPr txBox="1"/>
          <p:nvPr/>
        </p:nvSpPr>
        <p:spPr>
          <a:xfrm>
            <a:off x="1067816" y="1044545"/>
            <a:ext cx="533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dirty="0">
                <a:solidFill>
                  <a:schemeClr val="bg2">
                    <a:lumMod val="50000"/>
                  </a:schemeClr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ºC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B649BD-5119-4613-BF55-8753D9C851AC}"/>
              </a:ext>
            </a:extLst>
          </p:cNvPr>
          <p:cNvSpPr/>
          <p:nvPr/>
        </p:nvSpPr>
        <p:spPr>
          <a:xfrm>
            <a:off x="7604149" y="1885974"/>
            <a:ext cx="1928471" cy="3840456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C88211-241C-4B3D-9848-4C756CE9ADFB}"/>
              </a:ext>
            </a:extLst>
          </p:cNvPr>
          <p:cNvSpPr/>
          <p:nvPr/>
        </p:nvSpPr>
        <p:spPr>
          <a:xfrm>
            <a:off x="1508761" y="1885973"/>
            <a:ext cx="2148840" cy="3927477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9500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AFFF9F-1450-452C-B9C0-E6D18F9762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222"/>
          <a:stretch/>
        </p:blipFill>
        <p:spPr>
          <a:xfrm>
            <a:off x="1610030" y="5921080"/>
            <a:ext cx="8194370" cy="582889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238D498-2588-4A22-AACA-9F4A08AF126F}"/>
              </a:ext>
            </a:extLst>
          </p:cNvPr>
          <p:cNvGraphicFramePr>
            <a:graphicFrameLocks/>
          </p:cNvGraphicFramePr>
          <p:nvPr/>
        </p:nvGraphicFramePr>
        <p:xfrm>
          <a:off x="1153159" y="1490547"/>
          <a:ext cx="8475019" cy="5117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107695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Comfort performance and comparison 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80C7E4-C3B2-4383-9954-0B91F6F09B92}"/>
              </a:ext>
            </a:extLst>
          </p:cNvPr>
          <p:cNvSpPr/>
          <p:nvPr/>
        </p:nvSpPr>
        <p:spPr>
          <a:xfrm>
            <a:off x="2070100" y="1524000"/>
            <a:ext cx="584200" cy="76200"/>
          </a:xfrm>
          <a:prstGeom prst="rect">
            <a:avLst/>
          </a:prstGeom>
          <a:solidFill>
            <a:srgbClr val="552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9E97DA-F10E-4D28-A228-D631699C8B3B}"/>
              </a:ext>
            </a:extLst>
          </p:cNvPr>
          <p:cNvSpPr txBox="1"/>
          <p:nvPr/>
        </p:nvSpPr>
        <p:spPr>
          <a:xfrm>
            <a:off x="2654300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Indoor recorded Temperature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BF0E58-F1CF-4E7A-902D-EA1FCE6AD4FE}"/>
              </a:ext>
            </a:extLst>
          </p:cNvPr>
          <p:cNvSpPr/>
          <p:nvPr/>
        </p:nvSpPr>
        <p:spPr>
          <a:xfrm>
            <a:off x="5068515" y="1524000"/>
            <a:ext cx="584200" cy="76200"/>
          </a:xfrm>
          <a:prstGeom prst="rect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FDD5C8-74E1-482E-B5BF-E153ACDBAFDE}"/>
              </a:ext>
            </a:extLst>
          </p:cNvPr>
          <p:cNvSpPr txBox="1"/>
          <p:nvPr/>
        </p:nvSpPr>
        <p:spPr>
          <a:xfrm>
            <a:off x="5652715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Outdoor recorded Temperature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14B992-BB72-4AF9-B926-4D93240C997D}"/>
              </a:ext>
            </a:extLst>
          </p:cNvPr>
          <p:cNvCxnSpPr>
            <a:cxnSpLocks/>
          </p:cNvCxnSpPr>
          <p:nvPr/>
        </p:nvCxnSpPr>
        <p:spPr>
          <a:xfrm>
            <a:off x="1610030" y="5538363"/>
            <a:ext cx="79225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62CCFFB-CEE1-4DD6-89AD-4AEFE62762C8}"/>
              </a:ext>
            </a:extLst>
          </p:cNvPr>
          <p:cNvSpPr txBox="1"/>
          <p:nvPr/>
        </p:nvSpPr>
        <p:spPr>
          <a:xfrm>
            <a:off x="1067816" y="1044545"/>
            <a:ext cx="533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dirty="0">
                <a:solidFill>
                  <a:schemeClr val="bg2">
                    <a:lumMod val="50000"/>
                  </a:schemeClr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ºC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29636F8-53E6-40D6-83A5-0ADA648101A3}"/>
              </a:ext>
            </a:extLst>
          </p:cNvPr>
          <p:cNvCxnSpPr/>
          <p:nvPr/>
        </p:nvCxnSpPr>
        <p:spPr>
          <a:xfrm>
            <a:off x="7150100" y="2032000"/>
            <a:ext cx="0" cy="3506363"/>
          </a:xfrm>
          <a:prstGeom prst="line">
            <a:avLst/>
          </a:prstGeom>
          <a:ln w="3175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40D162B-FEB7-4BC6-B222-9D6465644B2E}"/>
              </a:ext>
            </a:extLst>
          </p:cNvPr>
          <p:cNvSpPr/>
          <p:nvPr/>
        </p:nvSpPr>
        <p:spPr>
          <a:xfrm>
            <a:off x="7604149" y="1885974"/>
            <a:ext cx="1928471" cy="3840456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26C3FF-3289-4D3F-95CB-F11FD4C41A80}"/>
              </a:ext>
            </a:extLst>
          </p:cNvPr>
          <p:cNvSpPr/>
          <p:nvPr/>
        </p:nvSpPr>
        <p:spPr>
          <a:xfrm>
            <a:off x="1508761" y="1885973"/>
            <a:ext cx="2148840" cy="3927477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748884-25D9-480A-A4EC-0D9E382D497F}"/>
              </a:ext>
            </a:extLst>
          </p:cNvPr>
          <p:cNvSpPr txBox="1"/>
          <p:nvPr/>
        </p:nvSpPr>
        <p:spPr>
          <a:xfrm>
            <a:off x="7419341" y="197579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Max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4F92E36-82D3-45A7-9F36-7F5889BAE2E8}"/>
              </a:ext>
            </a:extLst>
          </p:cNvPr>
          <p:cNvCxnSpPr/>
          <p:nvPr/>
        </p:nvCxnSpPr>
        <p:spPr>
          <a:xfrm flipH="1">
            <a:off x="1447800" y="2019300"/>
            <a:ext cx="5676900" cy="0"/>
          </a:xfrm>
          <a:prstGeom prst="line">
            <a:avLst/>
          </a:prstGeom>
          <a:ln w="3175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57125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AFFF9F-1450-452C-B9C0-E6D18F9762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222"/>
          <a:stretch/>
        </p:blipFill>
        <p:spPr>
          <a:xfrm>
            <a:off x="1610030" y="5921080"/>
            <a:ext cx="8194370" cy="582889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238D498-2588-4A22-AACA-9F4A08AF126F}"/>
              </a:ext>
            </a:extLst>
          </p:cNvPr>
          <p:cNvGraphicFramePr>
            <a:graphicFrameLocks/>
          </p:cNvGraphicFramePr>
          <p:nvPr/>
        </p:nvGraphicFramePr>
        <p:xfrm>
          <a:off x="1153159" y="1490547"/>
          <a:ext cx="8475019" cy="5117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107695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Comfort performance and comparison 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80C7E4-C3B2-4383-9954-0B91F6F09B92}"/>
              </a:ext>
            </a:extLst>
          </p:cNvPr>
          <p:cNvSpPr/>
          <p:nvPr/>
        </p:nvSpPr>
        <p:spPr>
          <a:xfrm>
            <a:off x="2070100" y="1524000"/>
            <a:ext cx="584200" cy="76200"/>
          </a:xfrm>
          <a:prstGeom prst="rect">
            <a:avLst/>
          </a:prstGeom>
          <a:solidFill>
            <a:srgbClr val="552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9E97DA-F10E-4D28-A228-D631699C8B3B}"/>
              </a:ext>
            </a:extLst>
          </p:cNvPr>
          <p:cNvSpPr txBox="1"/>
          <p:nvPr/>
        </p:nvSpPr>
        <p:spPr>
          <a:xfrm>
            <a:off x="2654300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Indoor recorded Temperature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BF0E58-F1CF-4E7A-902D-EA1FCE6AD4FE}"/>
              </a:ext>
            </a:extLst>
          </p:cNvPr>
          <p:cNvSpPr/>
          <p:nvPr/>
        </p:nvSpPr>
        <p:spPr>
          <a:xfrm>
            <a:off x="5068515" y="1524000"/>
            <a:ext cx="584200" cy="76200"/>
          </a:xfrm>
          <a:prstGeom prst="rect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FDD5C8-74E1-482E-B5BF-E153ACDBAFDE}"/>
              </a:ext>
            </a:extLst>
          </p:cNvPr>
          <p:cNvSpPr txBox="1"/>
          <p:nvPr/>
        </p:nvSpPr>
        <p:spPr>
          <a:xfrm>
            <a:off x="5652715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Outdoor recorded Temperature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14B992-BB72-4AF9-B926-4D93240C997D}"/>
              </a:ext>
            </a:extLst>
          </p:cNvPr>
          <p:cNvCxnSpPr>
            <a:cxnSpLocks/>
          </p:cNvCxnSpPr>
          <p:nvPr/>
        </p:nvCxnSpPr>
        <p:spPr>
          <a:xfrm>
            <a:off x="1610030" y="5538363"/>
            <a:ext cx="79225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62CCFFB-CEE1-4DD6-89AD-4AEFE62762C8}"/>
              </a:ext>
            </a:extLst>
          </p:cNvPr>
          <p:cNvSpPr txBox="1"/>
          <p:nvPr/>
        </p:nvSpPr>
        <p:spPr>
          <a:xfrm>
            <a:off x="1067816" y="1044545"/>
            <a:ext cx="533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dirty="0">
                <a:solidFill>
                  <a:schemeClr val="bg2">
                    <a:lumMod val="50000"/>
                  </a:schemeClr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ºC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29636F8-53E6-40D6-83A5-0ADA648101A3}"/>
              </a:ext>
            </a:extLst>
          </p:cNvPr>
          <p:cNvCxnSpPr/>
          <p:nvPr/>
        </p:nvCxnSpPr>
        <p:spPr>
          <a:xfrm>
            <a:off x="7150100" y="2032000"/>
            <a:ext cx="0" cy="3506363"/>
          </a:xfrm>
          <a:prstGeom prst="line">
            <a:avLst/>
          </a:prstGeom>
          <a:ln w="3175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40D162B-FEB7-4BC6-B222-9D6465644B2E}"/>
              </a:ext>
            </a:extLst>
          </p:cNvPr>
          <p:cNvSpPr/>
          <p:nvPr/>
        </p:nvSpPr>
        <p:spPr>
          <a:xfrm>
            <a:off x="7604149" y="1885974"/>
            <a:ext cx="1928471" cy="3840456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748884-25D9-480A-A4EC-0D9E382D497F}"/>
              </a:ext>
            </a:extLst>
          </p:cNvPr>
          <p:cNvSpPr txBox="1"/>
          <p:nvPr/>
        </p:nvSpPr>
        <p:spPr>
          <a:xfrm>
            <a:off x="7419341" y="197579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Max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4F92E36-82D3-45A7-9F36-7F5889BAE2E8}"/>
              </a:ext>
            </a:extLst>
          </p:cNvPr>
          <p:cNvCxnSpPr/>
          <p:nvPr/>
        </p:nvCxnSpPr>
        <p:spPr>
          <a:xfrm flipH="1">
            <a:off x="1447800" y="2019300"/>
            <a:ext cx="5676900" cy="0"/>
          </a:xfrm>
          <a:prstGeom prst="line">
            <a:avLst/>
          </a:prstGeom>
          <a:ln w="3175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04123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AFFF9F-1450-452C-B9C0-E6D18F9762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222"/>
          <a:stretch/>
        </p:blipFill>
        <p:spPr>
          <a:xfrm>
            <a:off x="1610030" y="5921080"/>
            <a:ext cx="8194370" cy="582889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238D498-2588-4A22-AACA-9F4A08AF126F}"/>
              </a:ext>
            </a:extLst>
          </p:cNvPr>
          <p:cNvGraphicFramePr>
            <a:graphicFrameLocks/>
          </p:cNvGraphicFramePr>
          <p:nvPr/>
        </p:nvGraphicFramePr>
        <p:xfrm>
          <a:off x="1153159" y="1490547"/>
          <a:ext cx="8475019" cy="5117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107695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Comfort performance and comparison 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80C7E4-C3B2-4383-9954-0B91F6F09B92}"/>
              </a:ext>
            </a:extLst>
          </p:cNvPr>
          <p:cNvSpPr/>
          <p:nvPr/>
        </p:nvSpPr>
        <p:spPr>
          <a:xfrm>
            <a:off x="2070100" y="1524000"/>
            <a:ext cx="584200" cy="76200"/>
          </a:xfrm>
          <a:prstGeom prst="rect">
            <a:avLst/>
          </a:prstGeom>
          <a:solidFill>
            <a:srgbClr val="552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9E97DA-F10E-4D28-A228-D631699C8B3B}"/>
              </a:ext>
            </a:extLst>
          </p:cNvPr>
          <p:cNvSpPr txBox="1"/>
          <p:nvPr/>
        </p:nvSpPr>
        <p:spPr>
          <a:xfrm>
            <a:off x="2654300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Indoor recorded Temperature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BF0E58-F1CF-4E7A-902D-EA1FCE6AD4FE}"/>
              </a:ext>
            </a:extLst>
          </p:cNvPr>
          <p:cNvSpPr/>
          <p:nvPr/>
        </p:nvSpPr>
        <p:spPr>
          <a:xfrm>
            <a:off x="5068515" y="1524000"/>
            <a:ext cx="584200" cy="76200"/>
          </a:xfrm>
          <a:prstGeom prst="rect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FDD5C8-74E1-482E-B5BF-E153ACDBAFDE}"/>
              </a:ext>
            </a:extLst>
          </p:cNvPr>
          <p:cNvSpPr txBox="1"/>
          <p:nvPr/>
        </p:nvSpPr>
        <p:spPr>
          <a:xfrm>
            <a:off x="5652715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Outdoor recorded Temperature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14B992-BB72-4AF9-B926-4D93240C997D}"/>
              </a:ext>
            </a:extLst>
          </p:cNvPr>
          <p:cNvCxnSpPr>
            <a:cxnSpLocks/>
          </p:cNvCxnSpPr>
          <p:nvPr/>
        </p:nvCxnSpPr>
        <p:spPr>
          <a:xfrm>
            <a:off x="1610030" y="5538363"/>
            <a:ext cx="79225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62CCFFB-CEE1-4DD6-89AD-4AEFE62762C8}"/>
              </a:ext>
            </a:extLst>
          </p:cNvPr>
          <p:cNvSpPr txBox="1"/>
          <p:nvPr/>
        </p:nvSpPr>
        <p:spPr>
          <a:xfrm>
            <a:off x="1067816" y="1044545"/>
            <a:ext cx="533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dirty="0">
                <a:solidFill>
                  <a:schemeClr val="bg2">
                    <a:lumMod val="50000"/>
                  </a:schemeClr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ºC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29636F8-53E6-40D6-83A5-0ADA648101A3}"/>
              </a:ext>
            </a:extLst>
          </p:cNvPr>
          <p:cNvCxnSpPr/>
          <p:nvPr/>
        </p:nvCxnSpPr>
        <p:spPr>
          <a:xfrm>
            <a:off x="7150100" y="2032000"/>
            <a:ext cx="0" cy="3506363"/>
          </a:xfrm>
          <a:prstGeom prst="line">
            <a:avLst/>
          </a:prstGeom>
          <a:ln w="3175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8748884-25D9-480A-A4EC-0D9E382D497F}"/>
              </a:ext>
            </a:extLst>
          </p:cNvPr>
          <p:cNvSpPr txBox="1"/>
          <p:nvPr/>
        </p:nvSpPr>
        <p:spPr>
          <a:xfrm>
            <a:off x="7419341" y="197579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Max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4F92E36-82D3-45A7-9F36-7F5889BAE2E8}"/>
              </a:ext>
            </a:extLst>
          </p:cNvPr>
          <p:cNvCxnSpPr/>
          <p:nvPr/>
        </p:nvCxnSpPr>
        <p:spPr>
          <a:xfrm flipH="1">
            <a:off x="1447800" y="2019300"/>
            <a:ext cx="5676900" cy="0"/>
          </a:xfrm>
          <a:prstGeom prst="line">
            <a:avLst/>
          </a:prstGeom>
          <a:ln w="3175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42658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238D498-2588-4A22-AACA-9F4A08AF126F}"/>
              </a:ext>
            </a:extLst>
          </p:cNvPr>
          <p:cNvGraphicFramePr>
            <a:graphicFrameLocks/>
          </p:cNvGraphicFramePr>
          <p:nvPr/>
        </p:nvGraphicFramePr>
        <p:xfrm>
          <a:off x="1153159" y="1490547"/>
          <a:ext cx="8475019" cy="5117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107695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Comfort performance and comparison 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80C7E4-C3B2-4383-9954-0B91F6F09B92}"/>
              </a:ext>
            </a:extLst>
          </p:cNvPr>
          <p:cNvSpPr/>
          <p:nvPr/>
        </p:nvSpPr>
        <p:spPr>
          <a:xfrm>
            <a:off x="2070100" y="1524000"/>
            <a:ext cx="584200" cy="76200"/>
          </a:xfrm>
          <a:prstGeom prst="rect">
            <a:avLst/>
          </a:prstGeom>
          <a:solidFill>
            <a:srgbClr val="552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9E97DA-F10E-4D28-A228-D631699C8B3B}"/>
              </a:ext>
            </a:extLst>
          </p:cNvPr>
          <p:cNvSpPr txBox="1"/>
          <p:nvPr/>
        </p:nvSpPr>
        <p:spPr>
          <a:xfrm>
            <a:off x="2654300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Indoor recorded Temperature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BF0E58-F1CF-4E7A-902D-EA1FCE6AD4FE}"/>
              </a:ext>
            </a:extLst>
          </p:cNvPr>
          <p:cNvSpPr/>
          <p:nvPr/>
        </p:nvSpPr>
        <p:spPr>
          <a:xfrm>
            <a:off x="5068515" y="1524000"/>
            <a:ext cx="584200" cy="76200"/>
          </a:xfrm>
          <a:prstGeom prst="rect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FDD5C8-74E1-482E-B5BF-E153ACDBAFDE}"/>
              </a:ext>
            </a:extLst>
          </p:cNvPr>
          <p:cNvSpPr txBox="1"/>
          <p:nvPr/>
        </p:nvSpPr>
        <p:spPr>
          <a:xfrm>
            <a:off x="5652715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Outdoor recorded Temperature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AFFF9F-1450-452C-B9C0-E6D18F9762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222"/>
          <a:stretch/>
        </p:blipFill>
        <p:spPr>
          <a:xfrm>
            <a:off x="1610030" y="5921080"/>
            <a:ext cx="8194370" cy="5828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14B992-BB72-4AF9-B926-4D93240C997D}"/>
              </a:ext>
            </a:extLst>
          </p:cNvPr>
          <p:cNvCxnSpPr>
            <a:cxnSpLocks/>
          </p:cNvCxnSpPr>
          <p:nvPr/>
        </p:nvCxnSpPr>
        <p:spPr>
          <a:xfrm>
            <a:off x="1610030" y="5538363"/>
            <a:ext cx="79225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62CCFFB-CEE1-4DD6-89AD-4AEFE62762C8}"/>
              </a:ext>
            </a:extLst>
          </p:cNvPr>
          <p:cNvSpPr txBox="1"/>
          <p:nvPr/>
        </p:nvSpPr>
        <p:spPr>
          <a:xfrm>
            <a:off x="1067816" y="1044545"/>
            <a:ext cx="533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dirty="0">
                <a:solidFill>
                  <a:schemeClr val="bg2">
                    <a:lumMod val="50000"/>
                  </a:schemeClr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ºC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4F92E36-82D3-45A7-9F36-7F5889BAE2E8}"/>
              </a:ext>
            </a:extLst>
          </p:cNvPr>
          <p:cNvCxnSpPr/>
          <p:nvPr/>
        </p:nvCxnSpPr>
        <p:spPr>
          <a:xfrm flipH="1">
            <a:off x="1447800" y="2019300"/>
            <a:ext cx="5676900" cy="0"/>
          </a:xfrm>
          <a:prstGeom prst="line">
            <a:avLst/>
          </a:prstGeom>
          <a:ln w="3175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29636F8-53E6-40D6-83A5-0ADA648101A3}"/>
              </a:ext>
            </a:extLst>
          </p:cNvPr>
          <p:cNvCxnSpPr/>
          <p:nvPr/>
        </p:nvCxnSpPr>
        <p:spPr>
          <a:xfrm>
            <a:off x="7150100" y="2032000"/>
            <a:ext cx="0" cy="3506363"/>
          </a:xfrm>
          <a:prstGeom prst="line">
            <a:avLst/>
          </a:prstGeom>
          <a:ln w="3175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8AE7360-F6B8-4C9F-9EF6-C9E5E533B184}"/>
              </a:ext>
            </a:extLst>
          </p:cNvPr>
          <p:cNvCxnSpPr>
            <a:cxnSpLocks/>
          </p:cNvCxnSpPr>
          <p:nvPr/>
        </p:nvCxnSpPr>
        <p:spPr>
          <a:xfrm flipH="1">
            <a:off x="1447800" y="5740400"/>
            <a:ext cx="1917700" cy="0"/>
          </a:xfrm>
          <a:prstGeom prst="line">
            <a:avLst/>
          </a:prstGeom>
          <a:ln w="3175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749325C-144B-4BF5-9BAC-AABF61996079}"/>
              </a:ext>
            </a:extLst>
          </p:cNvPr>
          <p:cNvCxnSpPr>
            <a:cxnSpLocks/>
          </p:cNvCxnSpPr>
          <p:nvPr/>
        </p:nvCxnSpPr>
        <p:spPr>
          <a:xfrm>
            <a:off x="3370263" y="5538363"/>
            <a:ext cx="0" cy="203622"/>
          </a:xfrm>
          <a:prstGeom prst="line">
            <a:avLst/>
          </a:prstGeom>
          <a:ln w="15875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1065B3B-1E16-4D97-984E-A620E5B03A5C}"/>
              </a:ext>
            </a:extLst>
          </p:cNvPr>
          <p:cNvCxnSpPr>
            <a:cxnSpLocks/>
          </p:cNvCxnSpPr>
          <p:nvPr/>
        </p:nvCxnSpPr>
        <p:spPr>
          <a:xfrm flipH="1">
            <a:off x="1447800" y="5640174"/>
            <a:ext cx="6734175" cy="0"/>
          </a:xfrm>
          <a:prstGeom prst="line">
            <a:avLst/>
          </a:prstGeom>
          <a:ln w="3175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942E3CF-2A15-45CE-8385-3F2C91CC9A66}"/>
              </a:ext>
            </a:extLst>
          </p:cNvPr>
          <p:cNvSpPr txBox="1"/>
          <p:nvPr/>
        </p:nvSpPr>
        <p:spPr>
          <a:xfrm>
            <a:off x="8186420" y="5586511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Min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50D635-CFF1-4163-89D3-1C94D477B0DA}"/>
              </a:ext>
            </a:extLst>
          </p:cNvPr>
          <p:cNvSpPr txBox="1"/>
          <p:nvPr/>
        </p:nvSpPr>
        <p:spPr>
          <a:xfrm>
            <a:off x="3488690" y="5586511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Min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07211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9999CBE-9D65-480A-B5A7-0F7048AF67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5644436"/>
              </p:ext>
            </p:extLst>
          </p:nvPr>
        </p:nvGraphicFramePr>
        <p:xfrm>
          <a:off x="988323" y="1405947"/>
          <a:ext cx="8781829" cy="4384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107695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Comfort performance and comparison 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80C7E4-C3B2-4383-9954-0B91F6F09B92}"/>
              </a:ext>
            </a:extLst>
          </p:cNvPr>
          <p:cNvSpPr/>
          <p:nvPr/>
        </p:nvSpPr>
        <p:spPr>
          <a:xfrm>
            <a:off x="2070100" y="1524000"/>
            <a:ext cx="584200" cy="76200"/>
          </a:xfrm>
          <a:prstGeom prst="rect">
            <a:avLst/>
          </a:prstGeom>
          <a:solidFill>
            <a:srgbClr val="552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9E97DA-F10E-4D28-A228-D631699C8B3B}"/>
              </a:ext>
            </a:extLst>
          </p:cNvPr>
          <p:cNvSpPr txBox="1"/>
          <p:nvPr/>
        </p:nvSpPr>
        <p:spPr>
          <a:xfrm>
            <a:off x="2654300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Indoor Relative Humidity (%)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BF0E58-F1CF-4E7A-902D-EA1FCE6AD4FE}"/>
              </a:ext>
            </a:extLst>
          </p:cNvPr>
          <p:cNvSpPr/>
          <p:nvPr/>
        </p:nvSpPr>
        <p:spPr>
          <a:xfrm>
            <a:off x="5068515" y="1524000"/>
            <a:ext cx="584200" cy="76200"/>
          </a:xfrm>
          <a:prstGeom prst="rect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FDD5C8-74E1-482E-B5BF-E153ACDBAFDE}"/>
              </a:ext>
            </a:extLst>
          </p:cNvPr>
          <p:cNvSpPr txBox="1"/>
          <p:nvPr/>
        </p:nvSpPr>
        <p:spPr>
          <a:xfrm>
            <a:off x="5652715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Outdoor Relative Humidity (%)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AFFF9F-1450-452C-B9C0-E6D18F9762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222"/>
          <a:stretch/>
        </p:blipFill>
        <p:spPr>
          <a:xfrm>
            <a:off x="1610030" y="5921080"/>
            <a:ext cx="8194370" cy="5828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14B992-BB72-4AF9-B926-4D93240C997D}"/>
              </a:ext>
            </a:extLst>
          </p:cNvPr>
          <p:cNvCxnSpPr>
            <a:cxnSpLocks/>
          </p:cNvCxnSpPr>
          <p:nvPr/>
        </p:nvCxnSpPr>
        <p:spPr>
          <a:xfrm>
            <a:off x="1610030" y="5538363"/>
            <a:ext cx="79225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62CCFFB-CEE1-4DD6-89AD-4AEFE62762C8}"/>
              </a:ext>
            </a:extLst>
          </p:cNvPr>
          <p:cNvSpPr txBox="1"/>
          <p:nvPr/>
        </p:nvSpPr>
        <p:spPr>
          <a:xfrm>
            <a:off x="1067816" y="1044545"/>
            <a:ext cx="533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en-GB" sz="2000" b="0" dirty="0">
              <a:solidFill>
                <a:schemeClr val="bg2">
                  <a:lumMod val="50000"/>
                </a:schemeClr>
              </a:solidFill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98992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9999CBE-9D65-480A-B5A7-0F7048AF6738}"/>
              </a:ext>
            </a:extLst>
          </p:cNvPr>
          <p:cNvGraphicFramePr>
            <a:graphicFrameLocks/>
          </p:cNvGraphicFramePr>
          <p:nvPr/>
        </p:nvGraphicFramePr>
        <p:xfrm>
          <a:off x="988323" y="1405947"/>
          <a:ext cx="8781829" cy="4384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107695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Comfort performance and comparison 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80C7E4-C3B2-4383-9954-0B91F6F09B92}"/>
              </a:ext>
            </a:extLst>
          </p:cNvPr>
          <p:cNvSpPr/>
          <p:nvPr/>
        </p:nvSpPr>
        <p:spPr>
          <a:xfrm>
            <a:off x="2070100" y="1524000"/>
            <a:ext cx="584200" cy="76200"/>
          </a:xfrm>
          <a:prstGeom prst="rect">
            <a:avLst/>
          </a:prstGeom>
          <a:solidFill>
            <a:srgbClr val="552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9E97DA-F10E-4D28-A228-D631699C8B3B}"/>
              </a:ext>
            </a:extLst>
          </p:cNvPr>
          <p:cNvSpPr txBox="1"/>
          <p:nvPr/>
        </p:nvSpPr>
        <p:spPr>
          <a:xfrm>
            <a:off x="2654300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Indoor Relative Humidity (%)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BF0E58-F1CF-4E7A-902D-EA1FCE6AD4FE}"/>
              </a:ext>
            </a:extLst>
          </p:cNvPr>
          <p:cNvSpPr/>
          <p:nvPr/>
        </p:nvSpPr>
        <p:spPr>
          <a:xfrm>
            <a:off x="5068515" y="1524000"/>
            <a:ext cx="584200" cy="76200"/>
          </a:xfrm>
          <a:prstGeom prst="rect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FDD5C8-74E1-482E-B5BF-E153ACDBAFDE}"/>
              </a:ext>
            </a:extLst>
          </p:cNvPr>
          <p:cNvSpPr txBox="1"/>
          <p:nvPr/>
        </p:nvSpPr>
        <p:spPr>
          <a:xfrm>
            <a:off x="5652715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Outdoor Relative Humidity (%)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AFFF9F-1450-452C-B9C0-E6D18F9762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222"/>
          <a:stretch/>
        </p:blipFill>
        <p:spPr>
          <a:xfrm>
            <a:off x="1610030" y="5921080"/>
            <a:ext cx="8194370" cy="5828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14B992-BB72-4AF9-B926-4D93240C997D}"/>
              </a:ext>
            </a:extLst>
          </p:cNvPr>
          <p:cNvCxnSpPr>
            <a:cxnSpLocks/>
          </p:cNvCxnSpPr>
          <p:nvPr/>
        </p:nvCxnSpPr>
        <p:spPr>
          <a:xfrm>
            <a:off x="1610030" y="5538363"/>
            <a:ext cx="79225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62CCFFB-CEE1-4DD6-89AD-4AEFE62762C8}"/>
              </a:ext>
            </a:extLst>
          </p:cNvPr>
          <p:cNvSpPr txBox="1"/>
          <p:nvPr/>
        </p:nvSpPr>
        <p:spPr>
          <a:xfrm>
            <a:off x="1067816" y="1044545"/>
            <a:ext cx="533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en-GB" sz="2000" b="0" dirty="0">
              <a:solidFill>
                <a:schemeClr val="bg2">
                  <a:lumMod val="50000"/>
                </a:schemeClr>
              </a:solidFill>
              <a:effectLst/>
              <a:latin typeface="Arial Nova Cond Light" panose="020B0306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09559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238D498-2588-4A22-AACA-9F4A08AF126F}"/>
              </a:ext>
            </a:extLst>
          </p:cNvPr>
          <p:cNvGraphicFramePr>
            <a:graphicFrameLocks/>
          </p:cNvGraphicFramePr>
          <p:nvPr/>
        </p:nvGraphicFramePr>
        <p:xfrm>
          <a:off x="1153159" y="1490547"/>
          <a:ext cx="8475019" cy="5117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107695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Comfort performance and comparison 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BF0E58-F1CF-4E7A-902D-EA1FCE6AD4FE}"/>
              </a:ext>
            </a:extLst>
          </p:cNvPr>
          <p:cNvSpPr/>
          <p:nvPr/>
        </p:nvSpPr>
        <p:spPr>
          <a:xfrm>
            <a:off x="6071815" y="1524000"/>
            <a:ext cx="584200" cy="76200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FDD5C8-74E1-482E-B5BF-E153ACDBAFDE}"/>
              </a:ext>
            </a:extLst>
          </p:cNvPr>
          <p:cNvSpPr txBox="1"/>
          <p:nvPr/>
        </p:nvSpPr>
        <p:spPr>
          <a:xfrm>
            <a:off x="6656015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Simulated indoor Temperature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AFFF9F-1450-452C-B9C0-E6D18F9762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222"/>
          <a:stretch/>
        </p:blipFill>
        <p:spPr>
          <a:xfrm>
            <a:off x="1610030" y="5921080"/>
            <a:ext cx="8194370" cy="5828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14B992-BB72-4AF9-B926-4D93240C997D}"/>
              </a:ext>
            </a:extLst>
          </p:cNvPr>
          <p:cNvCxnSpPr>
            <a:cxnSpLocks/>
          </p:cNvCxnSpPr>
          <p:nvPr/>
        </p:nvCxnSpPr>
        <p:spPr>
          <a:xfrm>
            <a:off x="1610030" y="5538363"/>
            <a:ext cx="79225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4FFFB68-075A-457D-A28C-4D69888AD91F}"/>
              </a:ext>
            </a:extLst>
          </p:cNvPr>
          <p:cNvSpPr txBox="1"/>
          <p:nvPr/>
        </p:nvSpPr>
        <p:spPr>
          <a:xfrm>
            <a:off x="1067816" y="1044545"/>
            <a:ext cx="533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dirty="0">
                <a:solidFill>
                  <a:schemeClr val="bg2">
                    <a:lumMod val="50000"/>
                  </a:schemeClr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ºC</a:t>
            </a:r>
          </a:p>
        </p:txBody>
      </p:sp>
    </p:spTree>
    <p:extLst>
      <p:ext uri="{BB962C8B-B14F-4D97-AF65-F5344CB8AC3E}">
        <p14:creationId xmlns:p14="http://schemas.microsoft.com/office/powerpoint/2010/main" val="320391885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238D498-2588-4A22-AACA-9F4A08AF126F}"/>
              </a:ext>
            </a:extLst>
          </p:cNvPr>
          <p:cNvGraphicFramePr>
            <a:graphicFrameLocks/>
          </p:cNvGraphicFramePr>
          <p:nvPr/>
        </p:nvGraphicFramePr>
        <p:xfrm>
          <a:off x="1153159" y="1490547"/>
          <a:ext cx="8475019" cy="5117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107695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Comfort performance and comparison 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80C7E4-C3B2-4383-9954-0B91F6F09B92}"/>
              </a:ext>
            </a:extLst>
          </p:cNvPr>
          <p:cNvSpPr/>
          <p:nvPr/>
        </p:nvSpPr>
        <p:spPr>
          <a:xfrm>
            <a:off x="3073400" y="1524000"/>
            <a:ext cx="584200" cy="76200"/>
          </a:xfrm>
          <a:prstGeom prst="rect">
            <a:avLst/>
          </a:prstGeom>
          <a:solidFill>
            <a:srgbClr val="552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9E97DA-F10E-4D28-A228-D631699C8B3B}"/>
              </a:ext>
            </a:extLst>
          </p:cNvPr>
          <p:cNvSpPr txBox="1"/>
          <p:nvPr/>
        </p:nvSpPr>
        <p:spPr>
          <a:xfrm>
            <a:off x="3657600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Indoor recorded Temeprature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BF0E58-F1CF-4E7A-902D-EA1FCE6AD4FE}"/>
              </a:ext>
            </a:extLst>
          </p:cNvPr>
          <p:cNvSpPr/>
          <p:nvPr/>
        </p:nvSpPr>
        <p:spPr>
          <a:xfrm>
            <a:off x="6071815" y="1524000"/>
            <a:ext cx="584200" cy="76200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FDD5C8-74E1-482E-B5BF-E153ACDBAFDE}"/>
              </a:ext>
            </a:extLst>
          </p:cNvPr>
          <p:cNvSpPr txBox="1"/>
          <p:nvPr/>
        </p:nvSpPr>
        <p:spPr>
          <a:xfrm>
            <a:off x="6656015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Simulated indoor Temperature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AFFF9F-1450-452C-B9C0-E6D18F9762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222"/>
          <a:stretch/>
        </p:blipFill>
        <p:spPr>
          <a:xfrm>
            <a:off x="1610030" y="5921080"/>
            <a:ext cx="8194370" cy="5828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14B992-BB72-4AF9-B926-4D93240C997D}"/>
              </a:ext>
            </a:extLst>
          </p:cNvPr>
          <p:cNvCxnSpPr>
            <a:cxnSpLocks/>
          </p:cNvCxnSpPr>
          <p:nvPr/>
        </p:nvCxnSpPr>
        <p:spPr>
          <a:xfrm>
            <a:off x="1610030" y="5538363"/>
            <a:ext cx="79225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4FFFB68-075A-457D-A28C-4D69888AD91F}"/>
              </a:ext>
            </a:extLst>
          </p:cNvPr>
          <p:cNvSpPr txBox="1"/>
          <p:nvPr/>
        </p:nvSpPr>
        <p:spPr>
          <a:xfrm>
            <a:off x="1067816" y="1044545"/>
            <a:ext cx="533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dirty="0">
                <a:solidFill>
                  <a:schemeClr val="bg2">
                    <a:lumMod val="50000"/>
                  </a:schemeClr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ºC</a:t>
            </a:r>
          </a:p>
        </p:txBody>
      </p:sp>
    </p:spTree>
    <p:extLst>
      <p:ext uri="{BB962C8B-B14F-4D97-AF65-F5344CB8AC3E}">
        <p14:creationId xmlns:p14="http://schemas.microsoft.com/office/powerpoint/2010/main" val="328362179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238D498-2588-4A22-AACA-9F4A08AF126F}"/>
              </a:ext>
            </a:extLst>
          </p:cNvPr>
          <p:cNvGraphicFramePr>
            <a:graphicFrameLocks/>
          </p:cNvGraphicFramePr>
          <p:nvPr/>
        </p:nvGraphicFramePr>
        <p:xfrm>
          <a:off x="1153159" y="1490547"/>
          <a:ext cx="8475019" cy="5117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EC2296-DBA5-484C-B01E-6D0F096201B5}"/>
              </a:ext>
            </a:extLst>
          </p:cNvPr>
          <p:cNvSpPr txBox="1"/>
          <p:nvPr/>
        </p:nvSpPr>
        <p:spPr>
          <a:xfrm>
            <a:off x="1076959" y="645231"/>
            <a:ext cx="6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180340" algn="ctr">
              <a:spcBef>
                <a:spcPts val="1200"/>
              </a:spcBef>
              <a:spcAft>
                <a:spcPts val="0"/>
              </a:spcAft>
            </a:pPr>
            <a:r>
              <a:rPr lang="en-US" sz="2400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Results and discussion | </a:t>
            </a:r>
            <a:r>
              <a:rPr lang="en-US" kern="1400" dirty="0"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Comfort performance and comparison </a:t>
            </a:r>
            <a:endParaRPr lang="en-US" sz="2400" kern="1400" dirty="0">
              <a:effectLst/>
              <a:latin typeface="Arial Nova Cond Light" panose="020B03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80C7E4-C3B2-4383-9954-0B91F6F09B92}"/>
              </a:ext>
            </a:extLst>
          </p:cNvPr>
          <p:cNvSpPr/>
          <p:nvPr/>
        </p:nvSpPr>
        <p:spPr>
          <a:xfrm>
            <a:off x="3073400" y="1524000"/>
            <a:ext cx="584200" cy="76200"/>
          </a:xfrm>
          <a:prstGeom prst="rect">
            <a:avLst/>
          </a:prstGeom>
          <a:solidFill>
            <a:srgbClr val="552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9E97DA-F10E-4D28-A228-D631699C8B3B}"/>
              </a:ext>
            </a:extLst>
          </p:cNvPr>
          <p:cNvSpPr txBox="1"/>
          <p:nvPr/>
        </p:nvSpPr>
        <p:spPr>
          <a:xfrm>
            <a:off x="3657600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Indoor recorded Temeprature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BF0E58-F1CF-4E7A-902D-EA1FCE6AD4FE}"/>
              </a:ext>
            </a:extLst>
          </p:cNvPr>
          <p:cNvSpPr/>
          <p:nvPr/>
        </p:nvSpPr>
        <p:spPr>
          <a:xfrm>
            <a:off x="6071815" y="1524000"/>
            <a:ext cx="584200" cy="76200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FDD5C8-74E1-482E-B5BF-E153ACDBAFDE}"/>
              </a:ext>
            </a:extLst>
          </p:cNvPr>
          <p:cNvSpPr txBox="1"/>
          <p:nvPr/>
        </p:nvSpPr>
        <p:spPr>
          <a:xfrm>
            <a:off x="6656015" y="1387459"/>
            <a:ext cx="2692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 Nova Cond Light" panose="020B0306020202020204" pitchFamily="34" charset="0"/>
              </a:rPr>
              <a:t>Simulated indoor Temperature</a:t>
            </a:r>
            <a:endParaRPr lang="en-US" sz="1400" dirty="0">
              <a:latin typeface="Arial Nova Cond Light" panose="020B0306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AFFF9F-1450-452C-B9C0-E6D18F9762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222"/>
          <a:stretch/>
        </p:blipFill>
        <p:spPr>
          <a:xfrm>
            <a:off x="1610030" y="5921080"/>
            <a:ext cx="8194370" cy="5828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14B992-BB72-4AF9-B926-4D93240C997D}"/>
              </a:ext>
            </a:extLst>
          </p:cNvPr>
          <p:cNvCxnSpPr>
            <a:cxnSpLocks/>
          </p:cNvCxnSpPr>
          <p:nvPr/>
        </p:nvCxnSpPr>
        <p:spPr>
          <a:xfrm>
            <a:off x="1610030" y="5538363"/>
            <a:ext cx="79225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4FFFB68-075A-457D-A28C-4D69888AD91F}"/>
              </a:ext>
            </a:extLst>
          </p:cNvPr>
          <p:cNvSpPr txBox="1"/>
          <p:nvPr/>
        </p:nvSpPr>
        <p:spPr>
          <a:xfrm>
            <a:off x="1067816" y="1044545"/>
            <a:ext cx="533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dirty="0">
                <a:solidFill>
                  <a:schemeClr val="bg2">
                    <a:lumMod val="50000"/>
                  </a:schemeClr>
                </a:solidFill>
                <a:effectLst/>
                <a:latin typeface="Arial Nova Cond Light" panose="020B0306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ºC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C8D3E4-5D00-4BBC-A112-2DDD7782CD2C}"/>
              </a:ext>
            </a:extLst>
          </p:cNvPr>
          <p:cNvSpPr/>
          <p:nvPr/>
        </p:nvSpPr>
        <p:spPr>
          <a:xfrm>
            <a:off x="7604149" y="1885974"/>
            <a:ext cx="1928471" cy="3840456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5C8902-BAA4-4CB9-B90F-A6A512F5CEBF}"/>
              </a:ext>
            </a:extLst>
          </p:cNvPr>
          <p:cNvSpPr/>
          <p:nvPr/>
        </p:nvSpPr>
        <p:spPr>
          <a:xfrm>
            <a:off x="1508761" y="1885973"/>
            <a:ext cx="2148840" cy="3927477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778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1391</Words>
  <Application>Microsoft Office PowerPoint</Application>
  <PresentationFormat>Widescreen</PresentationFormat>
  <Paragraphs>573</Paragraphs>
  <Slides>130</Slides>
  <Notes>130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5" baseType="lpstr">
      <vt:lpstr>Arial</vt:lpstr>
      <vt:lpstr>Arial Nova Cond Light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2022-05-10T10:13:07Z</dcterms:created>
  <dcterms:modified xsi:type="dcterms:W3CDTF">2022-05-10T10:14:07Z</dcterms:modified>
</cp:coreProperties>
</file>