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66" r:id="rId5"/>
    <p:sldId id="261" r:id="rId6"/>
    <p:sldId id="300" r:id="rId7"/>
    <p:sldId id="270" r:id="rId8"/>
    <p:sldId id="269" r:id="rId9"/>
    <p:sldId id="260" r:id="rId10"/>
    <p:sldId id="284" r:id="rId11"/>
    <p:sldId id="304" r:id="rId12"/>
    <p:sldId id="274" r:id="rId13"/>
    <p:sldId id="347" r:id="rId14"/>
    <p:sldId id="276" r:id="rId15"/>
    <p:sldId id="280" r:id="rId16"/>
    <p:sldId id="279" r:id="rId17"/>
    <p:sldId id="281" r:id="rId18"/>
    <p:sldId id="282" r:id="rId19"/>
    <p:sldId id="283" r:id="rId20"/>
    <p:sldId id="342" r:id="rId21"/>
    <p:sldId id="343" r:id="rId22"/>
    <p:sldId id="344" r:id="rId23"/>
    <p:sldId id="272" r:id="rId24"/>
    <p:sldId id="303" r:id="rId25"/>
    <p:sldId id="290" r:id="rId26"/>
    <p:sldId id="285" r:id="rId27"/>
    <p:sldId id="289" r:id="rId28"/>
    <p:sldId id="286" r:id="rId29"/>
    <p:sldId id="287" r:id="rId30"/>
    <p:sldId id="292" r:id="rId31"/>
    <p:sldId id="309" r:id="rId32"/>
    <p:sldId id="291" r:id="rId33"/>
    <p:sldId id="314" r:id="rId34"/>
    <p:sldId id="262" r:id="rId35"/>
    <p:sldId id="310" r:id="rId36"/>
    <p:sldId id="311" r:id="rId37"/>
    <p:sldId id="312" r:id="rId38"/>
    <p:sldId id="313" r:id="rId39"/>
    <p:sldId id="316" r:id="rId40"/>
    <p:sldId id="317" r:id="rId41"/>
    <p:sldId id="318" r:id="rId42"/>
    <p:sldId id="320" r:id="rId43"/>
    <p:sldId id="268" r:id="rId44"/>
    <p:sldId id="267" r:id="rId45"/>
    <p:sldId id="298" r:id="rId46"/>
    <p:sldId id="305" r:id="rId47"/>
    <p:sldId id="306" r:id="rId48"/>
    <p:sldId id="307" r:id="rId49"/>
    <p:sldId id="301" r:id="rId50"/>
    <p:sldId id="294" r:id="rId51"/>
    <p:sldId id="345" r:id="rId52"/>
    <p:sldId id="264" r:id="rId53"/>
    <p:sldId id="325" r:id="rId54"/>
    <p:sldId id="327" r:id="rId55"/>
    <p:sldId id="328" r:id="rId56"/>
    <p:sldId id="346" r:id="rId57"/>
    <p:sldId id="330" r:id="rId58"/>
    <p:sldId id="331" r:id="rId59"/>
    <p:sldId id="265" r:id="rId60"/>
    <p:sldId id="335" r:id="rId61"/>
    <p:sldId id="336" r:id="rId62"/>
    <p:sldId id="334" r:id="rId63"/>
    <p:sldId id="337" r:id="rId64"/>
    <p:sldId id="338" r:id="rId65"/>
    <p:sldId id="340" r:id="rId66"/>
    <p:sldId id="339" r:id="rId67"/>
    <p:sldId id="341" r:id="rId68"/>
    <p:sldId id="259" r:id="rId69"/>
  </p:sldIdLst>
  <p:sldSz cx="12192000" cy="6858000"/>
  <p:notesSz cx="6858000" cy="9144000"/>
  <p:embeddedFontLst>
    <p:embeddedFont>
      <p:font typeface="Arial Black" panose="020B0A04020102020204" pitchFamily="34" charset="0"/>
      <p:bold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alibri Light" panose="020F0302020204030204" pitchFamily="34" charset="0"/>
      <p:regular r:id="rId76"/>
      <p:italic r:id="rId77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2AA"/>
    <a:srgbClr val="000000"/>
    <a:srgbClr val="7A9496"/>
    <a:srgbClr val="C2D609"/>
    <a:srgbClr val="FFFFFF"/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33" autoAdjust="0"/>
    <p:restoredTop sz="80653" autoAdjust="0"/>
  </p:normalViewPr>
  <p:slideViewPr>
    <p:cSldViewPr snapToGrid="0">
      <p:cViewPr varScale="1">
        <p:scale>
          <a:sx n="69" d="100"/>
          <a:sy n="69" d="100"/>
        </p:scale>
        <p:origin x="6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9AF84-CC64-423F-AB9C-FB057EBBCBDA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DAAF7-F213-46A2-ACBD-5FBE1BB5509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511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07841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3396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8091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3903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0413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7030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0537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6783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6082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1901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533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2117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4285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4555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732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7033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7005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85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0468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8031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0829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149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69677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76869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3252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4223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06229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18019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37638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20263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41117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7102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069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36908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97302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86161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36872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53597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89004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2457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18470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2991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01690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1724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16271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82077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4410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38696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60907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75599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406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56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048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57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73898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58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88708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4584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44596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60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5471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61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49673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62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783323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63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54425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64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8749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65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19954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66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183745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67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8457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68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2785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4896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564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DAAF7-F213-46A2-ACBD-5FBE1BB55093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418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F491C-15B1-4721-ADD5-539EA7A04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55461E-E9AE-42A2-9FDD-FD8A480C1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B97792-32BD-403E-B7C8-CC2CD370D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4AE9-DF61-43F7-82E4-39A583FA5CDB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8ABC210-AFF2-48AC-AE1E-6F981A797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AA1B85F-CB25-446F-9FC4-412D6FAF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BBB8-530F-4C80-B9EB-7EB0820168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716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144B7-990F-4718-970C-BE11EA3B6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770522D2-DE5A-4FF4-86C2-092786A81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F05BB83-70D2-4249-8451-5F87DB048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4AE9-DF61-43F7-82E4-39A583FA5CDB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5EE42F7-7BD3-4B53-AC08-E4DF8D31A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E6F244F-58A6-4B2C-9268-044AA087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BBB8-530F-4C80-B9EB-7EB0820168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595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CCA995-5642-4BBE-99ED-07F33FB67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6546FCA-7BA7-42AB-ABD7-DE2E7060C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6D5AE56-A6F4-44D9-B98B-E3B00A1BD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4AE9-DF61-43F7-82E4-39A583FA5CDB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8B5C163-17DB-46A2-B44A-841B9D18C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CE441D7-22FA-4A1E-8729-11E501A5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BBB8-530F-4C80-B9EB-7EB0820168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129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A45FF-FC9E-4BBA-9623-8E11B067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96A7D99-027B-4CE5-95E9-EE655377B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713774-FF46-4925-933D-4D154795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4AE9-DF61-43F7-82E4-39A583FA5CDB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58B9FD3-BE59-4633-939D-97A301F1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0802234-745F-42A8-A44C-4F85675A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BBB8-530F-4C80-B9EB-7EB0820168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332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D755C-7977-45C9-9DC5-04AD611A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3563C90-D4B8-4F2D-8AEC-961D153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199B6BB-750C-40AE-B77B-E61953C0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4AE9-DF61-43F7-82E4-39A583FA5CDB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9E3F6E-6892-4785-903F-017CBD125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C1B2177-109B-4CE6-BFD6-7D360D277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BBB8-530F-4C80-B9EB-7EB0820168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9512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6C536E-217B-4B98-B2B6-E2577BDB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D62B65-0771-48AD-A4E5-77BC7DCD3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DE8818B-CE43-4040-AE52-C2C1F212A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133F3B5-380D-415A-A07D-B71AB6B05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4AE9-DF61-43F7-82E4-39A583FA5CDB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D0E8FFD-9135-49AA-B021-7D65DA08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69B8E6C-DED6-43C4-892F-27919A17E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BBB8-530F-4C80-B9EB-7EB0820168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7748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9D5B3-0EAC-448B-8B28-79CF7B80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D7D1A76-BE84-448E-AFFD-7BAD73D1A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64CACA8-594A-4574-97C8-9DCC7EAA3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B5B1B479-1B58-4664-AF1C-03D34121E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1028FF73-625F-43CA-9A08-2249FD778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CA0D0404-AC65-425A-BB10-EB1EB798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4AE9-DF61-43F7-82E4-39A583FA5CDB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AC1C7C81-ABA5-48CE-9CB6-E4BD76FC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5B32DBB7-871B-46D8-BED5-E4E3D129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BBB8-530F-4C80-B9EB-7EB0820168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010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F8008-9A6D-4CF1-93BF-16CB6D9E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9F47A24B-EB18-45DF-804A-8B3A1A60B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4AE9-DF61-43F7-82E4-39A583FA5CDB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EDBBF227-7B91-4A84-A3D7-C523695E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D7F7FBC6-AB8D-482C-8F90-C12F66F5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BBB8-530F-4C80-B9EB-7EB0820168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978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2F8440E9-D938-423D-959D-45EA1FF7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4AE9-DF61-43F7-82E4-39A583FA5CDB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70B74EC-8887-4642-8D39-08EF3975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C11F382-DED1-4882-BE77-52E05887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BBB8-530F-4C80-B9EB-7EB0820168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429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FA53C-E000-4CA2-8CA1-D9BD5FB9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63433AB-A7AD-4501-8898-3A1D1FBF4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A6C4322-5BF4-490B-8E29-735B94F9F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E1734E8-7D4E-4708-A12F-569C9C0B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4AE9-DF61-43F7-82E4-39A583FA5CDB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9FC7484-CDC1-4730-AE78-923A21C4C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3EB2A66-3E4F-4A00-A20E-40D9A8F31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BBB8-530F-4C80-B9EB-7EB0820168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66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50D3D-FCFA-44BE-9FD4-616853483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4D030E99-CA53-4562-9DF0-6DDA0117B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B61343B-3FDD-43A2-BE95-CD9D3F643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8B213B1-F7C4-4ABA-AF2C-5A2141B8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4AE9-DF61-43F7-82E4-39A583FA5CDB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56B13E9-92F5-42AA-8069-BA8234EC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51F356-DE59-4858-9413-13F1D88E2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BBB8-530F-4C80-B9EB-7EB0820168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361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8101A38E-5D66-452F-AD06-7560433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3B4A4BB-6394-4646-97A5-21B2D6CAA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13BD2EC-691A-4CCD-8086-CAADAED98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B4AE9-DF61-43F7-82E4-39A583FA5CDB}" type="datetimeFigureOut">
              <a:rPr lang="pt-PT" smtClean="0"/>
              <a:t>16/09/2019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17C1D3D-C99C-4348-A6E8-4F1CF373A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BCC1670-7BE4-4B3B-8652-8C3C05CFE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2BBB8-530F-4C80-B9EB-7EB0820168A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483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27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6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27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6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microsoft.com/office/2007/relationships/hdphoto" Target="../media/hdphoto2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microsoft.com/office/2007/relationships/hdphoto" Target="../media/hdphoto4.wdp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5.png"/><Relationship Id="rId9" Type="http://schemas.microsoft.com/office/2007/relationships/hdphoto" Target="../media/hdphoto5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27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6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2BCC5BE-A364-4F8D-BEFF-FB5FD6E03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406548"/>
            <a:ext cx="5249662" cy="273342"/>
          </a:xfrm>
        </p:spPr>
        <p:txBody>
          <a:bodyPr>
            <a:noAutofit/>
          </a:bodyPr>
          <a:lstStyle/>
          <a:p>
            <a:pPr algn="l"/>
            <a:r>
              <a:rPr lang="pt-PT" sz="1400" cap="all" dirty="0">
                <a:latin typeface="Arial Black" panose="020B0A04020102020204" pitchFamily="34" charset="0"/>
              </a:rPr>
              <a:t>MARIA JOÃO SAMMER &amp; ANTÓNIO LEITÃO</a:t>
            </a:r>
          </a:p>
        </p:txBody>
      </p:sp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1A21441F-5D35-43D7-BB7B-002D80632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36" y="345260"/>
            <a:ext cx="8723999" cy="6167479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345D7224-76A0-41DA-9DFC-4807809DCA14}"/>
              </a:ext>
            </a:extLst>
          </p:cNvPr>
          <p:cNvSpPr txBox="1">
            <a:spLocks/>
          </p:cNvSpPr>
          <p:nvPr/>
        </p:nvSpPr>
        <p:spPr>
          <a:xfrm>
            <a:off x="6797040" y="6406548"/>
            <a:ext cx="5249662" cy="2733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ECAADE SIGRADI 2019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85720E6-BE0A-40B5-BA02-621B557FB055}"/>
              </a:ext>
            </a:extLst>
          </p:cNvPr>
          <p:cNvSpPr/>
          <p:nvPr/>
        </p:nvSpPr>
        <p:spPr>
          <a:xfrm>
            <a:off x="8971280" y="274320"/>
            <a:ext cx="2560320" cy="23368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2DA5D35-501A-465D-A382-73348FEF6E8F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73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32D795A-7FE7-4A74-9CE7-EEAC4E00C396}"/>
              </a:ext>
            </a:extLst>
          </p:cNvPr>
          <p:cNvGrpSpPr/>
          <p:nvPr/>
        </p:nvGrpSpPr>
        <p:grpSpPr>
          <a:xfrm>
            <a:off x="483171" y="947172"/>
            <a:ext cx="2381949" cy="2382648"/>
            <a:chOff x="1307478" y="1908635"/>
            <a:chExt cx="2269032" cy="2269699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D682B90E-D2E5-4D86-AE27-C1D75D31C4A7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37B5C2FA-F984-413D-B607-25F56B0C7E96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DF7FE491-243F-4F04-BD30-6EDFBBF3F971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41EDE5AF-43C8-4C12-861B-3E531BD7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59"/>
              <a:ext cx="2100057" cy="2105318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CCF4E9EB-ADA1-4D43-BE09-4025A657FFEC}"/>
              </a:ext>
            </a:extLst>
          </p:cNvPr>
          <p:cNvGrpSpPr/>
          <p:nvPr/>
        </p:nvGrpSpPr>
        <p:grpSpPr>
          <a:xfrm>
            <a:off x="483171" y="3674205"/>
            <a:ext cx="2381949" cy="2382648"/>
            <a:chOff x="1307478" y="1908635"/>
            <a:chExt cx="2269032" cy="2269699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1B9B0798-6432-45A1-A308-9C7D2DE9956B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6714F665-DEEE-40AB-88E2-0D8C1149DBF3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D2E0C0F7-909F-47E4-8DE0-91B2B7960A87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F1ED2542-8024-4682-9F50-E164DF3B2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59"/>
              <a:ext cx="2100057" cy="2102687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044E88EF-1563-4889-AAB7-1A51FC63B128}"/>
              </a:ext>
            </a:extLst>
          </p:cNvPr>
          <p:cNvGrpSpPr/>
          <p:nvPr/>
        </p:nvGrpSpPr>
        <p:grpSpPr>
          <a:xfrm>
            <a:off x="3263610" y="947172"/>
            <a:ext cx="2381949" cy="2382648"/>
            <a:chOff x="1307478" y="1908635"/>
            <a:chExt cx="2269032" cy="2269699"/>
          </a:xfrm>
        </p:grpSpPr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5B50AD32-8DDC-4A47-B6BE-38734B51920C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ACF60012-0048-407F-899E-931189D7207D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BEA0DFC8-0163-4EAA-8FBD-FF6E34B5C634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D0922F41-975E-44FC-8F83-13D2417B0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58"/>
              <a:ext cx="2100057" cy="2105318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A4CCFE67-ACFD-4B15-870F-CDC8D797601A}"/>
              </a:ext>
            </a:extLst>
          </p:cNvPr>
          <p:cNvGrpSpPr/>
          <p:nvPr/>
        </p:nvGrpSpPr>
        <p:grpSpPr>
          <a:xfrm>
            <a:off x="3263610" y="3674205"/>
            <a:ext cx="2381949" cy="2382648"/>
            <a:chOff x="1307478" y="1908635"/>
            <a:chExt cx="2269032" cy="2269699"/>
          </a:xfrm>
        </p:grpSpPr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B27F7C5D-A5F5-45AB-B4C6-5C06D893D227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1D2589B1-E220-4354-BB53-7E721DF34B1C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CA6AF357-E315-45C3-8B11-666F78B39D1F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A91EC2EF-F8FC-4130-8216-1EB7A711C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7616" y="2055059"/>
              <a:ext cx="2093138" cy="2105318"/>
            </a:xfrm>
            <a:prstGeom prst="rect">
              <a:avLst/>
            </a:prstGeom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34D76DD1-1A4B-4CCF-A4BB-891C16695A97}"/>
              </a:ext>
            </a:extLst>
          </p:cNvPr>
          <p:cNvGrpSpPr/>
          <p:nvPr/>
        </p:nvGrpSpPr>
        <p:grpSpPr>
          <a:xfrm>
            <a:off x="6044049" y="947172"/>
            <a:ext cx="2381949" cy="2382648"/>
            <a:chOff x="1307478" y="1908635"/>
            <a:chExt cx="2269032" cy="2269699"/>
          </a:xfrm>
        </p:grpSpPr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B920EB2A-CBCD-4C9E-8F8A-79E6A15D92E0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F1A644B2-A45C-4BF3-8667-312056C6433B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8E0EAA16-C5E0-4709-997D-E75F2762DD3C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57" name="Imagem 56">
              <a:extLst>
                <a:ext uri="{FF2B5EF4-FFF2-40B4-BE49-F238E27FC236}">
                  <a16:creationId xmlns:a16="http://schemas.microsoft.com/office/drawing/2014/main" id="{63B60062-BEB9-46F2-B805-D707B54E5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59"/>
              <a:ext cx="2100057" cy="2105318"/>
            </a:xfrm>
            <a:prstGeom prst="rect">
              <a:avLst/>
            </a:prstGeom>
          </p:spPr>
        </p:pic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294321EC-ABCE-4891-ACD7-637EFD505584}"/>
              </a:ext>
            </a:extLst>
          </p:cNvPr>
          <p:cNvGrpSpPr/>
          <p:nvPr/>
        </p:nvGrpSpPr>
        <p:grpSpPr>
          <a:xfrm>
            <a:off x="6044049" y="3674205"/>
            <a:ext cx="2381949" cy="2382648"/>
            <a:chOff x="1307478" y="1908635"/>
            <a:chExt cx="2269032" cy="2269699"/>
          </a:xfrm>
        </p:grpSpPr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226186F4-754B-4C83-8A65-C1744FDA82B9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3584DF9A-51F0-4FFC-A1F2-CEB30461E53E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33BD1452-37C2-4701-9642-77A51DC659B6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10C3A2D0-A6A1-4A5B-BC7D-E22DEEB9B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60"/>
              <a:ext cx="2100057" cy="2102686"/>
            </a:xfrm>
            <a:prstGeom prst="rect">
              <a:avLst/>
            </a:prstGeom>
          </p:spPr>
        </p:pic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03D900C8-0CE9-449B-A8A1-5564B713D252}"/>
              </a:ext>
            </a:extLst>
          </p:cNvPr>
          <p:cNvGrpSpPr/>
          <p:nvPr/>
        </p:nvGrpSpPr>
        <p:grpSpPr>
          <a:xfrm>
            <a:off x="8824487" y="947172"/>
            <a:ext cx="2381949" cy="2382648"/>
            <a:chOff x="1307478" y="1908635"/>
            <a:chExt cx="2269032" cy="2269699"/>
          </a:xfrm>
        </p:grpSpPr>
        <p:grpSp>
          <p:nvGrpSpPr>
            <p:cNvPr id="68" name="Agrupar 67">
              <a:extLst>
                <a:ext uri="{FF2B5EF4-FFF2-40B4-BE49-F238E27FC236}">
                  <a16:creationId xmlns:a16="http://schemas.microsoft.com/office/drawing/2014/main" id="{B8ECAF7C-1736-4B60-9A50-C7B60BC533EB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A1DE8A81-82E4-4270-A353-BE0208D26A7A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BEA70324-CBA3-4156-82E0-0B6C563563F9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A70EAE97-DE0E-42B7-8F5D-E1688BEF9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5" y="2055059"/>
              <a:ext cx="2100057" cy="2105318"/>
            </a:xfrm>
            <a:prstGeom prst="rect">
              <a:avLst/>
            </a:prstGeom>
          </p:spPr>
        </p:pic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39933E53-78EE-4EE2-A9B6-539E6E490C86}"/>
              </a:ext>
            </a:extLst>
          </p:cNvPr>
          <p:cNvGrpSpPr/>
          <p:nvPr/>
        </p:nvGrpSpPr>
        <p:grpSpPr>
          <a:xfrm>
            <a:off x="8824487" y="3674205"/>
            <a:ext cx="2381949" cy="2382648"/>
            <a:chOff x="1307478" y="1908635"/>
            <a:chExt cx="2269032" cy="2269699"/>
          </a:xfrm>
        </p:grpSpPr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7A79F549-E25C-437F-859B-A62D337827F7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77" name="Retângulo 76">
                <a:extLst>
                  <a:ext uri="{FF2B5EF4-FFF2-40B4-BE49-F238E27FC236}">
                    <a16:creationId xmlns:a16="http://schemas.microsoft.com/office/drawing/2014/main" id="{892AD99B-2DF8-4B36-9910-9907BE79DB5B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5C25101E-1032-463F-8D3B-F998222A0B84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75" name="Imagem 74">
              <a:extLst>
                <a:ext uri="{FF2B5EF4-FFF2-40B4-BE49-F238E27FC236}">
                  <a16:creationId xmlns:a16="http://schemas.microsoft.com/office/drawing/2014/main" id="{D7FA6255-4C67-43B3-B1A9-E03865F7E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7689"/>
              <a:ext cx="2100057" cy="2100058"/>
            </a:xfrm>
            <a:prstGeom prst="rect">
              <a:avLst/>
            </a:prstGeom>
          </p:spPr>
        </p:pic>
      </p:grpSp>
      <p:sp>
        <p:nvSpPr>
          <p:cNvPr id="46" name="Retângulo 45">
            <a:extLst>
              <a:ext uri="{FF2B5EF4-FFF2-40B4-BE49-F238E27FC236}">
                <a16:creationId xmlns:a16="http://schemas.microsoft.com/office/drawing/2014/main" id="{4B97EFF9-DE21-47A9-A700-20DA7C417C71}"/>
              </a:ext>
            </a:extLst>
          </p:cNvPr>
          <p:cNvSpPr/>
          <p:nvPr/>
        </p:nvSpPr>
        <p:spPr>
          <a:xfrm>
            <a:off x="3137079" y="754111"/>
            <a:ext cx="2665547" cy="261853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6B8002CE-B83C-4E3E-B326-9DFEA53F6C61}"/>
              </a:ext>
            </a:extLst>
          </p:cNvPr>
          <p:cNvSpPr/>
          <p:nvPr/>
        </p:nvSpPr>
        <p:spPr>
          <a:xfrm>
            <a:off x="8619422" y="3530600"/>
            <a:ext cx="2665547" cy="261853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Subtítulo 2">
            <a:extLst>
              <a:ext uri="{FF2B5EF4-FFF2-40B4-BE49-F238E27FC236}">
                <a16:creationId xmlns:a16="http://schemas.microsoft.com/office/drawing/2014/main" id="{101F2AF4-D02B-4FFE-A8CA-BCA8F983DBE8}"/>
              </a:ext>
            </a:extLst>
          </p:cNvPr>
          <p:cNvSpPr txBox="1">
            <a:spLocks/>
          </p:cNvSpPr>
          <p:nvPr/>
        </p:nvSpPr>
        <p:spPr>
          <a:xfrm>
            <a:off x="4786841" y="2970267"/>
            <a:ext cx="810721" cy="431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600" cap="all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TPL</a:t>
            </a:r>
          </a:p>
        </p:txBody>
      </p:sp>
      <p:sp>
        <p:nvSpPr>
          <p:cNvPr id="64" name="Subtítulo 2">
            <a:extLst>
              <a:ext uri="{FF2B5EF4-FFF2-40B4-BE49-F238E27FC236}">
                <a16:creationId xmlns:a16="http://schemas.microsoft.com/office/drawing/2014/main" id="{0A60CE7F-30B7-4778-B03F-B16B20347A4B}"/>
              </a:ext>
            </a:extLst>
          </p:cNvPr>
          <p:cNvSpPr txBox="1">
            <a:spLocks/>
          </p:cNvSpPr>
          <p:nvPr/>
        </p:nvSpPr>
        <p:spPr>
          <a:xfrm>
            <a:off x="10365528" y="5700194"/>
            <a:ext cx="810721" cy="431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600" cap="all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TPL</a:t>
            </a:r>
          </a:p>
        </p:txBody>
      </p:sp>
      <p:sp>
        <p:nvSpPr>
          <p:cNvPr id="70" name="Subtítulo 2">
            <a:extLst>
              <a:ext uri="{FF2B5EF4-FFF2-40B4-BE49-F238E27FC236}">
                <a16:creationId xmlns:a16="http://schemas.microsoft.com/office/drawing/2014/main" id="{D01A667E-67B6-4BC9-A12E-7ED35DCE18EA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FAD0833F-5DE4-4962-B4BC-87F5CDD1DE4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9" name="Subtítulo 2">
            <a:extLst>
              <a:ext uri="{FF2B5EF4-FFF2-40B4-BE49-F238E27FC236}">
                <a16:creationId xmlns:a16="http://schemas.microsoft.com/office/drawing/2014/main" id="{544E3965-0E76-4031-857F-901DC633E4EE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3048B1A7-B66B-4CED-9D0A-B8441552297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82" name="Subtítulo 2">
              <a:extLst>
                <a:ext uri="{FF2B5EF4-FFF2-40B4-BE49-F238E27FC236}">
                  <a16:creationId xmlns:a16="http://schemas.microsoft.com/office/drawing/2014/main" id="{430B3D23-50FB-45A4-848F-FA9A2B492E5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3" name="Subtítulo 2">
              <a:extLst>
                <a:ext uri="{FF2B5EF4-FFF2-40B4-BE49-F238E27FC236}">
                  <a16:creationId xmlns:a16="http://schemas.microsoft.com/office/drawing/2014/main" id="{4950D704-9A46-42E6-A56F-56CD9840428C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84" name="Subtítulo 2">
            <a:extLst>
              <a:ext uri="{FF2B5EF4-FFF2-40B4-BE49-F238E27FC236}">
                <a16:creationId xmlns:a16="http://schemas.microsoft.com/office/drawing/2014/main" id="{63C79408-2328-421D-8D16-48A0B7D24DD7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034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32D795A-7FE7-4A74-9CE7-EEAC4E00C396}"/>
              </a:ext>
            </a:extLst>
          </p:cNvPr>
          <p:cNvGrpSpPr/>
          <p:nvPr/>
        </p:nvGrpSpPr>
        <p:grpSpPr>
          <a:xfrm>
            <a:off x="483171" y="947172"/>
            <a:ext cx="2381949" cy="2382648"/>
            <a:chOff x="1307478" y="1908635"/>
            <a:chExt cx="2269032" cy="2269699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D682B90E-D2E5-4D86-AE27-C1D75D31C4A7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37B5C2FA-F984-413D-B607-25F56B0C7E96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DF7FE491-243F-4F04-BD30-6EDFBBF3F971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41EDE5AF-43C8-4C12-861B-3E531BD7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59"/>
              <a:ext cx="2100057" cy="2105318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CCF4E9EB-ADA1-4D43-BE09-4025A657FFEC}"/>
              </a:ext>
            </a:extLst>
          </p:cNvPr>
          <p:cNvGrpSpPr/>
          <p:nvPr/>
        </p:nvGrpSpPr>
        <p:grpSpPr>
          <a:xfrm>
            <a:off x="483171" y="3674205"/>
            <a:ext cx="2381949" cy="2382648"/>
            <a:chOff x="1307478" y="1908635"/>
            <a:chExt cx="2269032" cy="2269699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1B9B0798-6432-45A1-A308-9C7D2DE9956B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6714F665-DEEE-40AB-88E2-0D8C1149DBF3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D2E0C0F7-909F-47E4-8DE0-91B2B7960A87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F1ED2542-8024-4682-9F50-E164DF3B2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59"/>
              <a:ext cx="2100057" cy="2102687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044E88EF-1563-4889-AAB7-1A51FC63B128}"/>
              </a:ext>
            </a:extLst>
          </p:cNvPr>
          <p:cNvGrpSpPr/>
          <p:nvPr/>
        </p:nvGrpSpPr>
        <p:grpSpPr>
          <a:xfrm>
            <a:off x="3263610" y="947172"/>
            <a:ext cx="2381949" cy="2382648"/>
            <a:chOff x="1307478" y="1908635"/>
            <a:chExt cx="2269032" cy="2269699"/>
          </a:xfrm>
        </p:grpSpPr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5B50AD32-8DDC-4A47-B6BE-38734B51920C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ACF60012-0048-407F-899E-931189D7207D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BEA0DFC8-0163-4EAA-8FBD-FF6E34B5C634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D0922F41-975E-44FC-8F83-13D2417B0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58"/>
              <a:ext cx="2100057" cy="2105318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A4CCFE67-ACFD-4B15-870F-CDC8D797601A}"/>
              </a:ext>
            </a:extLst>
          </p:cNvPr>
          <p:cNvGrpSpPr/>
          <p:nvPr/>
        </p:nvGrpSpPr>
        <p:grpSpPr>
          <a:xfrm>
            <a:off x="3263610" y="3674205"/>
            <a:ext cx="2381949" cy="2382648"/>
            <a:chOff x="1307478" y="1908635"/>
            <a:chExt cx="2269032" cy="2269699"/>
          </a:xfrm>
        </p:grpSpPr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B27F7C5D-A5F5-45AB-B4C6-5C06D893D227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1D2589B1-E220-4354-BB53-7E721DF34B1C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CA6AF357-E315-45C3-8B11-666F78B39D1F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A91EC2EF-F8FC-4130-8216-1EB7A711C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7616" y="2055059"/>
              <a:ext cx="2093138" cy="2105318"/>
            </a:xfrm>
            <a:prstGeom prst="rect">
              <a:avLst/>
            </a:prstGeom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34D76DD1-1A4B-4CCF-A4BB-891C16695A97}"/>
              </a:ext>
            </a:extLst>
          </p:cNvPr>
          <p:cNvGrpSpPr/>
          <p:nvPr/>
        </p:nvGrpSpPr>
        <p:grpSpPr>
          <a:xfrm>
            <a:off x="6044049" y="947172"/>
            <a:ext cx="2381949" cy="2382648"/>
            <a:chOff x="1307478" y="1908635"/>
            <a:chExt cx="2269032" cy="2269699"/>
          </a:xfrm>
        </p:grpSpPr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B920EB2A-CBCD-4C9E-8F8A-79E6A15D92E0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F1A644B2-A45C-4BF3-8667-312056C6433B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8E0EAA16-C5E0-4709-997D-E75F2762DD3C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57" name="Imagem 56">
              <a:extLst>
                <a:ext uri="{FF2B5EF4-FFF2-40B4-BE49-F238E27FC236}">
                  <a16:creationId xmlns:a16="http://schemas.microsoft.com/office/drawing/2014/main" id="{63B60062-BEB9-46F2-B805-D707B54E5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59"/>
              <a:ext cx="2100057" cy="2105318"/>
            </a:xfrm>
            <a:prstGeom prst="rect">
              <a:avLst/>
            </a:prstGeom>
          </p:spPr>
        </p:pic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294321EC-ABCE-4891-ACD7-637EFD505584}"/>
              </a:ext>
            </a:extLst>
          </p:cNvPr>
          <p:cNvGrpSpPr/>
          <p:nvPr/>
        </p:nvGrpSpPr>
        <p:grpSpPr>
          <a:xfrm>
            <a:off x="6044049" y="3674205"/>
            <a:ext cx="2381949" cy="2382648"/>
            <a:chOff x="1307478" y="1908635"/>
            <a:chExt cx="2269032" cy="2269699"/>
          </a:xfrm>
        </p:grpSpPr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226186F4-754B-4C83-8A65-C1744FDA82B9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3584DF9A-51F0-4FFC-A1F2-CEB30461E53E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33BD1452-37C2-4701-9642-77A51DC659B6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10C3A2D0-A6A1-4A5B-BC7D-E22DEEB9B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60"/>
              <a:ext cx="2100057" cy="2102686"/>
            </a:xfrm>
            <a:prstGeom prst="rect">
              <a:avLst/>
            </a:prstGeom>
          </p:spPr>
        </p:pic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03D900C8-0CE9-449B-A8A1-5564B713D252}"/>
              </a:ext>
            </a:extLst>
          </p:cNvPr>
          <p:cNvGrpSpPr/>
          <p:nvPr/>
        </p:nvGrpSpPr>
        <p:grpSpPr>
          <a:xfrm>
            <a:off x="8824487" y="947172"/>
            <a:ext cx="2381949" cy="2382648"/>
            <a:chOff x="1307478" y="1908635"/>
            <a:chExt cx="2269032" cy="2269699"/>
          </a:xfrm>
        </p:grpSpPr>
        <p:grpSp>
          <p:nvGrpSpPr>
            <p:cNvPr id="68" name="Agrupar 67">
              <a:extLst>
                <a:ext uri="{FF2B5EF4-FFF2-40B4-BE49-F238E27FC236}">
                  <a16:creationId xmlns:a16="http://schemas.microsoft.com/office/drawing/2014/main" id="{B8ECAF7C-1736-4B60-9A50-C7B60BC533EB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A1DE8A81-82E4-4270-A353-BE0208D26A7A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BEA70324-CBA3-4156-82E0-0B6C563563F9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A70EAE97-DE0E-42B7-8F5D-E1688BEF9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5" y="2055059"/>
              <a:ext cx="2100057" cy="2105318"/>
            </a:xfrm>
            <a:prstGeom prst="rect">
              <a:avLst/>
            </a:prstGeom>
          </p:spPr>
        </p:pic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39933E53-78EE-4EE2-A9B6-539E6E490C86}"/>
              </a:ext>
            </a:extLst>
          </p:cNvPr>
          <p:cNvGrpSpPr/>
          <p:nvPr/>
        </p:nvGrpSpPr>
        <p:grpSpPr>
          <a:xfrm>
            <a:off x="8824487" y="3674205"/>
            <a:ext cx="2381949" cy="2382648"/>
            <a:chOff x="1307478" y="1908635"/>
            <a:chExt cx="2269032" cy="2269699"/>
          </a:xfrm>
        </p:grpSpPr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7A79F549-E25C-437F-859B-A62D337827F7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77" name="Retângulo 76">
                <a:extLst>
                  <a:ext uri="{FF2B5EF4-FFF2-40B4-BE49-F238E27FC236}">
                    <a16:creationId xmlns:a16="http://schemas.microsoft.com/office/drawing/2014/main" id="{892AD99B-2DF8-4B36-9910-9907BE79DB5B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5C25101E-1032-463F-8D3B-F998222A0B84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75" name="Imagem 74">
              <a:extLst>
                <a:ext uri="{FF2B5EF4-FFF2-40B4-BE49-F238E27FC236}">
                  <a16:creationId xmlns:a16="http://schemas.microsoft.com/office/drawing/2014/main" id="{D7FA6255-4C67-43B3-B1A9-E03865F7E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7689"/>
              <a:ext cx="2100057" cy="2100058"/>
            </a:xfrm>
            <a:prstGeom prst="rect">
              <a:avLst/>
            </a:prstGeom>
          </p:spPr>
        </p:pic>
      </p:grpSp>
      <p:sp>
        <p:nvSpPr>
          <p:cNvPr id="46" name="Retângulo 45">
            <a:extLst>
              <a:ext uri="{FF2B5EF4-FFF2-40B4-BE49-F238E27FC236}">
                <a16:creationId xmlns:a16="http://schemas.microsoft.com/office/drawing/2014/main" id="{4B97EFF9-DE21-47A9-A700-20DA7C417C71}"/>
              </a:ext>
            </a:extLst>
          </p:cNvPr>
          <p:cNvSpPr/>
          <p:nvPr/>
        </p:nvSpPr>
        <p:spPr>
          <a:xfrm>
            <a:off x="3137079" y="754111"/>
            <a:ext cx="2665547" cy="261853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6B8002CE-B83C-4E3E-B326-9DFEA53F6C61}"/>
              </a:ext>
            </a:extLst>
          </p:cNvPr>
          <p:cNvSpPr/>
          <p:nvPr/>
        </p:nvSpPr>
        <p:spPr>
          <a:xfrm>
            <a:off x="8619422" y="3530600"/>
            <a:ext cx="2665547" cy="261853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Subtítulo 2">
            <a:extLst>
              <a:ext uri="{FF2B5EF4-FFF2-40B4-BE49-F238E27FC236}">
                <a16:creationId xmlns:a16="http://schemas.microsoft.com/office/drawing/2014/main" id="{101F2AF4-D02B-4FFE-A8CA-BCA8F983DBE8}"/>
              </a:ext>
            </a:extLst>
          </p:cNvPr>
          <p:cNvSpPr txBox="1">
            <a:spLocks/>
          </p:cNvSpPr>
          <p:nvPr/>
        </p:nvSpPr>
        <p:spPr>
          <a:xfrm>
            <a:off x="4786841" y="2970267"/>
            <a:ext cx="810721" cy="431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600" cap="all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TPL</a:t>
            </a:r>
          </a:p>
        </p:txBody>
      </p:sp>
      <p:sp>
        <p:nvSpPr>
          <p:cNvPr id="64" name="Subtítulo 2">
            <a:extLst>
              <a:ext uri="{FF2B5EF4-FFF2-40B4-BE49-F238E27FC236}">
                <a16:creationId xmlns:a16="http://schemas.microsoft.com/office/drawing/2014/main" id="{0A60CE7F-30B7-4778-B03F-B16B20347A4B}"/>
              </a:ext>
            </a:extLst>
          </p:cNvPr>
          <p:cNvSpPr txBox="1">
            <a:spLocks/>
          </p:cNvSpPr>
          <p:nvPr/>
        </p:nvSpPr>
        <p:spPr>
          <a:xfrm>
            <a:off x="10365528" y="5700194"/>
            <a:ext cx="810721" cy="431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600" cap="all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TPL</a:t>
            </a:r>
          </a:p>
        </p:txBody>
      </p:sp>
      <p:sp>
        <p:nvSpPr>
          <p:cNvPr id="70" name="Subtítulo 2">
            <a:extLst>
              <a:ext uri="{FF2B5EF4-FFF2-40B4-BE49-F238E27FC236}">
                <a16:creationId xmlns:a16="http://schemas.microsoft.com/office/drawing/2014/main" id="{D01A667E-67B6-4BC9-A12E-7ED35DCE18EA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FAD0833F-5DE4-4962-B4BC-87F5CDD1DE4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9" name="Subtítulo 2">
            <a:extLst>
              <a:ext uri="{FF2B5EF4-FFF2-40B4-BE49-F238E27FC236}">
                <a16:creationId xmlns:a16="http://schemas.microsoft.com/office/drawing/2014/main" id="{544E3965-0E76-4031-857F-901DC633E4EE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3048B1A7-B66B-4CED-9D0A-B8441552297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82" name="Subtítulo 2">
              <a:extLst>
                <a:ext uri="{FF2B5EF4-FFF2-40B4-BE49-F238E27FC236}">
                  <a16:creationId xmlns:a16="http://schemas.microsoft.com/office/drawing/2014/main" id="{430B3D23-50FB-45A4-848F-FA9A2B492E5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3" name="Subtítulo 2">
              <a:extLst>
                <a:ext uri="{FF2B5EF4-FFF2-40B4-BE49-F238E27FC236}">
                  <a16:creationId xmlns:a16="http://schemas.microsoft.com/office/drawing/2014/main" id="{4950D704-9A46-42E6-A56F-56CD9840428C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84" name="Subtítulo 2">
            <a:extLst>
              <a:ext uri="{FF2B5EF4-FFF2-40B4-BE49-F238E27FC236}">
                <a16:creationId xmlns:a16="http://schemas.microsoft.com/office/drawing/2014/main" id="{63C79408-2328-421D-8D16-48A0B7D24DD7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529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ítulo 2">
            <a:extLst>
              <a:ext uri="{FF2B5EF4-FFF2-40B4-BE49-F238E27FC236}">
                <a16:creationId xmlns:a16="http://schemas.microsoft.com/office/drawing/2014/main" id="{0E037388-EA7F-445E-B468-509875FEFE3B}"/>
              </a:ext>
            </a:extLst>
          </p:cNvPr>
          <p:cNvSpPr txBox="1">
            <a:spLocks/>
          </p:cNvSpPr>
          <p:nvPr/>
        </p:nvSpPr>
        <p:spPr>
          <a:xfrm>
            <a:off x="706517" y="1847022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NUMBER SLIDERS &amp; BOOLEAN TOGGLES</a:t>
            </a:r>
          </a:p>
        </p:txBody>
      </p:sp>
      <p:grpSp>
        <p:nvGrpSpPr>
          <p:cNvPr id="99" name="Agrupar 98">
            <a:extLst>
              <a:ext uri="{FF2B5EF4-FFF2-40B4-BE49-F238E27FC236}">
                <a16:creationId xmlns:a16="http://schemas.microsoft.com/office/drawing/2014/main" id="{D27239E4-2854-4BDD-80AA-186DE9C91499}"/>
              </a:ext>
            </a:extLst>
          </p:cNvPr>
          <p:cNvGrpSpPr/>
          <p:nvPr/>
        </p:nvGrpSpPr>
        <p:grpSpPr>
          <a:xfrm>
            <a:off x="6454221" y="1245222"/>
            <a:ext cx="4118382" cy="4144782"/>
            <a:chOff x="1290320" y="1889760"/>
            <a:chExt cx="2060854" cy="2074065"/>
          </a:xfrm>
        </p:grpSpPr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E364F69D-88C8-44F1-B51C-BBF766C1C610}"/>
                </a:ext>
              </a:extLst>
            </p:cNvPr>
            <p:cNvSpPr/>
            <p:nvPr/>
          </p:nvSpPr>
          <p:spPr>
            <a:xfrm>
              <a:off x="1290320" y="1889760"/>
              <a:ext cx="1981200" cy="19812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02" name="Retângulo 101">
              <a:extLst>
                <a:ext uri="{FF2B5EF4-FFF2-40B4-BE49-F238E27FC236}">
                  <a16:creationId xmlns:a16="http://schemas.microsoft.com/office/drawing/2014/main" id="{519BB029-A654-49EE-989F-29D9BD35A61E}"/>
                </a:ext>
              </a:extLst>
            </p:cNvPr>
            <p:cNvSpPr/>
            <p:nvPr/>
          </p:nvSpPr>
          <p:spPr>
            <a:xfrm>
              <a:off x="1369974" y="1982625"/>
              <a:ext cx="1981200" cy="19812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pic>
        <p:nvPicPr>
          <p:cNvPr id="7" name="sliders and booleans _ quad _ shorter">
            <a:hlinkClick r:id="" action="ppaction://media"/>
            <a:extLst>
              <a:ext uri="{FF2B5EF4-FFF2-40B4-BE49-F238E27FC236}">
                <a16:creationId xmlns:a16="http://schemas.microsoft.com/office/drawing/2014/main" id="{2EFE43A1-D5BA-4187-B8AA-C4FA6D5151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0134" y="1457165"/>
            <a:ext cx="3924002" cy="3924000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6E6ACBC2-08C4-43A6-A825-872AAE4B5F9F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3A3F8EE-794B-410D-90B9-A1F2756F5C47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984D2680-8098-4F84-8CC1-1FE971C2C1FB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98A695D-DE75-4BC5-96CF-7A4D65A8A3D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7" name="Subtítulo 2">
              <a:extLst>
                <a:ext uri="{FF2B5EF4-FFF2-40B4-BE49-F238E27FC236}">
                  <a16:creationId xmlns:a16="http://schemas.microsoft.com/office/drawing/2014/main" id="{7F2A7068-990C-40E1-B8DB-16FF3BF11AE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AD194340-700D-4556-B2FA-3D7CD73DF9E4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9" name="Subtítulo 2">
            <a:extLst>
              <a:ext uri="{FF2B5EF4-FFF2-40B4-BE49-F238E27FC236}">
                <a16:creationId xmlns:a16="http://schemas.microsoft.com/office/drawing/2014/main" id="{C4D49DC2-CF57-4853-B498-BEEB69E7B040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53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ítulo 2">
            <a:extLst>
              <a:ext uri="{FF2B5EF4-FFF2-40B4-BE49-F238E27FC236}">
                <a16:creationId xmlns:a16="http://schemas.microsoft.com/office/drawing/2014/main" id="{0E037388-EA7F-445E-B468-509875FEFE3B}"/>
              </a:ext>
            </a:extLst>
          </p:cNvPr>
          <p:cNvSpPr txBox="1">
            <a:spLocks/>
          </p:cNvSpPr>
          <p:nvPr/>
        </p:nvSpPr>
        <p:spPr>
          <a:xfrm>
            <a:off x="706517" y="1847022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NUMBER SLIDERS &amp; BOOLEAN TOGGLES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71049087-D5AF-47B3-B2AC-684F21F8F0BE}"/>
              </a:ext>
            </a:extLst>
          </p:cNvPr>
          <p:cNvSpPr txBox="1">
            <a:spLocks/>
          </p:cNvSpPr>
          <p:nvPr/>
        </p:nvSpPr>
        <p:spPr>
          <a:xfrm>
            <a:off x="6096000" y="1847021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LUNA MOTH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E0A40184-B26F-42F9-812B-8EBC45CD431A}"/>
              </a:ext>
            </a:extLst>
          </p:cNvPr>
          <p:cNvSpPr/>
          <p:nvPr/>
        </p:nvSpPr>
        <p:spPr>
          <a:xfrm>
            <a:off x="5730161" y="1826260"/>
            <a:ext cx="2006679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E66695E-B03D-4019-BBBC-F3201E3AE5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441" y="1530622"/>
            <a:ext cx="1287984" cy="868763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3A1B23BB-AE6B-4715-94DC-072A1A42B2B5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11EF36E-8265-4AF9-98F6-0EC00A662AE2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2B8AC900-9227-433B-A7EE-901524111056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88AE082-4E4D-4084-9873-508D04169075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7" name="Subtítulo 2">
              <a:extLst>
                <a:ext uri="{FF2B5EF4-FFF2-40B4-BE49-F238E27FC236}">
                  <a16:creationId xmlns:a16="http://schemas.microsoft.com/office/drawing/2014/main" id="{28E402D3-CBDD-46A1-B628-6919678D4AB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6673DB4D-374C-42BF-992D-B70897EF3B79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9" name="Subtítulo 2">
            <a:extLst>
              <a:ext uri="{FF2B5EF4-FFF2-40B4-BE49-F238E27FC236}">
                <a16:creationId xmlns:a16="http://schemas.microsoft.com/office/drawing/2014/main" id="{BE6AF321-9A02-449F-9BFE-B4D506D9D035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857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ítulo 2">
            <a:extLst>
              <a:ext uri="{FF2B5EF4-FFF2-40B4-BE49-F238E27FC236}">
                <a16:creationId xmlns:a16="http://schemas.microsoft.com/office/drawing/2014/main" id="{0E037388-EA7F-445E-B468-509875FEFE3B}"/>
              </a:ext>
            </a:extLst>
          </p:cNvPr>
          <p:cNvSpPr txBox="1">
            <a:spLocks/>
          </p:cNvSpPr>
          <p:nvPr/>
        </p:nvSpPr>
        <p:spPr>
          <a:xfrm>
            <a:off x="706517" y="1847022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NUMBER SLIDERS &amp; BOOLEAN TOGGLES</a:t>
            </a:r>
          </a:p>
        </p:txBody>
      </p:sp>
      <p:sp>
        <p:nvSpPr>
          <p:cNvPr id="63" name="Subtítulo 2">
            <a:extLst>
              <a:ext uri="{FF2B5EF4-FFF2-40B4-BE49-F238E27FC236}">
                <a16:creationId xmlns:a16="http://schemas.microsoft.com/office/drawing/2014/main" id="{26F71D1D-288A-4BB3-9A56-D6A60E48AE0F}"/>
              </a:ext>
            </a:extLst>
          </p:cNvPr>
          <p:cNvSpPr txBox="1">
            <a:spLocks/>
          </p:cNvSpPr>
          <p:nvPr/>
        </p:nvSpPr>
        <p:spPr>
          <a:xfrm>
            <a:off x="1064736" y="2840555"/>
            <a:ext cx="397860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Immediate</a:t>
            </a:r>
            <a:r>
              <a:rPr lang="pt-PT" sz="1600" cap="all" dirty="0">
                <a:latin typeface="Arial Black" panose="020B0A04020102020204" pitchFamily="34" charset="0"/>
              </a:rPr>
              <a:t> feedback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D01683F-1CDE-4E01-B86F-15656C4ED7C6}"/>
              </a:ext>
            </a:extLst>
          </p:cNvPr>
          <p:cNvGrpSpPr/>
          <p:nvPr/>
        </p:nvGrpSpPr>
        <p:grpSpPr>
          <a:xfrm>
            <a:off x="6454221" y="1245222"/>
            <a:ext cx="4118382" cy="4144782"/>
            <a:chOff x="1290320" y="1889760"/>
            <a:chExt cx="2060854" cy="2074065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86720BB0-9FD8-4EF0-BA30-59AA98FE20C7}"/>
                </a:ext>
              </a:extLst>
            </p:cNvPr>
            <p:cNvSpPr/>
            <p:nvPr/>
          </p:nvSpPr>
          <p:spPr>
            <a:xfrm>
              <a:off x="1290320" y="1889760"/>
              <a:ext cx="1981200" cy="19812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541FD94E-610E-40FA-B539-E5E36DC6564D}"/>
                </a:ext>
              </a:extLst>
            </p:cNvPr>
            <p:cNvSpPr/>
            <p:nvPr/>
          </p:nvSpPr>
          <p:spPr>
            <a:xfrm>
              <a:off x="1369974" y="1982625"/>
              <a:ext cx="1981200" cy="19812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pic>
        <p:nvPicPr>
          <p:cNvPr id="2" name="immediate feedback _ quad _ shorter">
            <a:hlinkClick r:id="" action="ppaction://media"/>
            <a:extLst>
              <a:ext uri="{FF2B5EF4-FFF2-40B4-BE49-F238E27FC236}">
                <a16:creationId xmlns:a16="http://schemas.microsoft.com/office/drawing/2014/main" id="{6E5AD54C-3C1C-42D2-998C-4E6426B111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1975" y="1460925"/>
            <a:ext cx="3924000" cy="3924000"/>
          </a:xfrm>
          <a:prstGeom prst="rect">
            <a:avLst/>
          </a:prstGeom>
        </p:spPr>
      </p:pic>
      <p:sp>
        <p:nvSpPr>
          <p:cNvPr id="16" name="Subtítulo 2">
            <a:extLst>
              <a:ext uri="{FF2B5EF4-FFF2-40B4-BE49-F238E27FC236}">
                <a16:creationId xmlns:a16="http://schemas.microsoft.com/office/drawing/2014/main" id="{D45408DF-74C2-4E1B-A123-6EFABE809F5E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9F59C8F-DB75-4707-A52E-68C5C337E52B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BEE003FA-6989-4EFA-B1A7-5BCACB53F832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6C36232-86E7-4045-8FF4-DAB289EB06DB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2" name="Subtítulo 2">
              <a:extLst>
                <a:ext uri="{FF2B5EF4-FFF2-40B4-BE49-F238E27FC236}">
                  <a16:creationId xmlns:a16="http://schemas.microsoft.com/office/drawing/2014/main" id="{DD0D8BC3-59A3-45DF-8BB9-C3A1D234030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3" name="Subtítulo 2">
              <a:extLst>
                <a:ext uri="{FF2B5EF4-FFF2-40B4-BE49-F238E27FC236}">
                  <a16:creationId xmlns:a16="http://schemas.microsoft.com/office/drawing/2014/main" id="{6B31E1BD-2757-4C02-9FE9-13516D040C9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4" name="Subtítulo 2">
            <a:extLst>
              <a:ext uri="{FF2B5EF4-FFF2-40B4-BE49-F238E27FC236}">
                <a16:creationId xmlns:a16="http://schemas.microsoft.com/office/drawing/2014/main" id="{751DB0FA-A176-4A9C-BA60-E4FE40BD1885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4873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ítulo 2">
            <a:extLst>
              <a:ext uri="{FF2B5EF4-FFF2-40B4-BE49-F238E27FC236}">
                <a16:creationId xmlns:a16="http://schemas.microsoft.com/office/drawing/2014/main" id="{0E037388-EA7F-445E-B468-509875FEFE3B}"/>
              </a:ext>
            </a:extLst>
          </p:cNvPr>
          <p:cNvSpPr txBox="1">
            <a:spLocks/>
          </p:cNvSpPr>
          <p:nvPr/>
        </p:nvSpPr>
        <p:spPr>
          <a:xfrm>
            <a:off x="706517" y="1847022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NUMBER SLIDERS &amp; BOOLEAN TOGGLES</a:t>
            </a:r>
          </a:p>
        </p:txBody>
      </p:sp>
      <p:sp>
        <p:nvSpPr>
          <p:cNvPr id="63" name="Subtítulo 2">
            <a:extLst>
              <a:ext uri="{FF2B5EF4-FFF2-40B4-BE49-F238E27FC236}">
                <a16:creationId xmlns:a16="http://schemas.microsoft.com/office/drawing/2014/main" id="{26F71D1D-288A-4BB3-9A56-D6A60E48AE0F}"/>
              </a:ext>
            </a:extLst>
          </p:cNvPr>
          <p:cNvSpPr txBox="1">
            <a:spLocks/>
          </p:cNvSpPr>
          <p:nvPr/>
        </p:nvSpPr>
        <p:spPr>
          <a:xfrm>
            <a:off x="1064736" y="2840555"/>
            <a:ext cx="397860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Immediate</a:t>
            </a:r>
            <a:r>
              <a:rPr lang="pt-PT" sz="1600" cap="all" dirty="0">
                <a:latin typeface="Arial Black" panose="020B0A04020102020204" pitchFamily="34" charset="0"/>
              </a:rPr>
              <a:t> feedback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4CD4D078-12BD-491C-8534-AFECA02ED82C}"/>
              </a:ext>
            </a:extLst>
          </p:cNvPr>
          <p:cNvSpPr txBox="1">
            <a:spLocks/>
          </p:cNvSpPr>
          <p:nvPr/>
        </p:nvSpPr>
        <p:spPr>
          <a:xfrm>
            <a:off x="6096000" y="1847021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LUNA MOTH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E8B4D8A8-5051-4953-B054-80098464ACA3}"/>
              </a:ext>
            </a:extLst>
          </p:cNvPr>
          <p:cNvSpPr txBox="1">
            <a:spLocks/>
          </p:cNvSpPr>
          <p:nvPr/>
        </p:nvSpPr>
        <p:spPr>
          <a:xfrm>
            <a:off x="6096000" y="2837750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processing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B623240F-C0AF-47F2-8217-AA5FB24D2968}"/>
              </a:ext>
            </a:extLst>
          </p:cNvPr>
          <p:cNvSpPr/>
          <p:nvPr/>
        </p:nvSpPr>
        <p:spPr>
          <a:xfrm>
            <a:off x="5730161" y="1826260"/>
            <a:ext cx="2006679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59DB4E7A-BB46-4E5E-B959-F72F0A054DF9}"/>
              </a:ext>
            </a:extLst>
          </p:cNvPr>
          <p:cNvSpPr/>
          <p:nvPr/>
        </p:nvSpPr>
        <p:spPr>
          <a:xfrm>
            <a:off x="4561840" y="2803995"/>
            <a:ext cx="3175000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FEA134E0-4FDF-40C6-A407-4585D1530B98}"/>
              </a:ext>
            </a:extLst>
          </p:cNvPr>
          <p:cNvSpPr/>
          <p:nvPr/>
        </p:nvSpPr>
        <p:spPr>
          <a:xfrm rot="20484703">
            <a:off x="4507994" y="2313014"/>
            <a:ext cx="3038251" cy="314446"/>
          </a:xfrm>
          <a:prstGeom prst="rightArrow">
            <a:avLst>
              <a:gd name="adj1" fmla="val 5264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A4FB719-111E-4C47-B989-E1E6921668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441" y="1530622"/>
            <a:ext cx="1287984" cy="86876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C5076E0-723E-4245-AC2A-780485A59F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3052" y="2470237"/>
            <a:ext cx="868763" cy="868763"/>
          </a:xfrm>
          <a:prstGeom prst="rect">
            <a:avLst/>
          </a:prstGeom>
        </p:spPr>
      </p:pic>
      <p:sp>
        <p:nvSpPr>
          <p:cNvPr id="19" name="Subtítulo 2">
            <a:extLst>
              <a:ext uri="{FF2B5EF4-FFF2-40B4-BE49-F238E27FC236}">
                <a16:creationId xmlns:a16="http://schemas.microsoft.com/office/drawing/2014/main" id="{C7594B8C-B3A3-454C-AD25-40E3DAAA002F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BD637B8-5BFA-44C4-B607-EE93D7A818CA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EF1EF7A3-B317-4A28-96B5-C602DA5FC192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0FE0B28-F58D-4746-9571-387720207A9E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3" name="Subtítulo 2">
              <a:extLst>
                <a:ext uri="{FF2B5EF4-FFF2-40B4-BE49-F238E27FC236}">
                  <a16:creationId xmlns:a16="http://schemas.microsoft.com/office/drawing/2014/main" id="{4DBDBF7C-8479-4139-B080-B9C0275154C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4" name="Subtítulo 2">
              <a:extLst>
                <a:ext uri="{FF2B5EF4-FFF2-40B4-BE49-F238E27FC236}">
                  <a16:creationId xmlns:a16="http://schemas.microsoft.com/office/drawing/2014/main" id="{A1970A22-752E-43AB-A26E-E2035BD3ABD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5" name="Subtítulo 2">
            <a:extLst>
              <a:ext uri="{FF2B5EF4-FFF2-40B4-BE49-F238E27FC236}">
                <a16:creationId xmlns:a16="http://schemas.microsoft.com/office/drawing/2014/main" id="{96CC245D-B9D8-4BA9-874F-5A7CBB673E53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95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ítulo 2">
            <a:extLst>
              <a:ext uri="{FF2B5EF4-FFF2-40B4-BE49-F238E27FC236}">
                <a16:creationId xmlns:a16="http://schemas.microsoft.com/office/drawing/2014/main" id="{0E037388-EA7F-445E-B468-509875FEFE3B}"/>
              </a:ext>
            </a:extLst>
          </p:cNvPr>
          <p:cNvSpPr txBox="1">
            <a:spLocks/>
          </p:cNvSpPr>
          <p:nvPr/>
        </p:nvSpPr>
        <p:spPr>
          <a:xfrm>
            <a:off x="706517" y="1847022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NUMBER SLIDERS &amp; BOOLEAN TOGGLES</a:t>
            </a:r>
          </a:p>
        </p:txBody>
      </p:sp>
      <p:sp>
        <p:nvSpPr>
          <p:cNvPr id="62" name="Subtítulo 2">
            <a:extLst>
              <a:ext uri="{FF2B5EF4-FFF2-40B4-BE49-F238E27FC236}">
                <a16:creationId xmlns:a16="http://schemas.microsoft.com/office/drawing/2014/main" id="{46690485-F8BF-498A-AD40-A5575E3C7DC0}"/>
              </a:ext>
            </a:extLst>
          </p:cNvPr>
          <p:cNvSpPr txBox="1">
            <a:spLocks/>
          </p:cNvSpPr>
          <p:nvPr/>
        </p:nvSpPr>
        <p:spPr>
          <a:xfrm>
            <a:off x="1064736" y="3834089"/>
            <a:ext cx="397860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Traceability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63" name="Subtítulo 2">
            <a:extLst>
              <a:ext uri="{FF2B5EF4-FFF2-40B4-BE49-F238E27FC236}">
                <a16:creationId xmlns:a16="http://schemas.microsoft.com/office/drawing/2014/main" id="{26F71D1D-288A-4BB3-9A56-D6A60E48AE0F}"/>
              </a:ext>
            </a:extLst>
          </p:cNvPr>
          <p:cNvSpPr txBox="1">
            <a:spLocks/>
          </p:cNvSpPr>
          <p:nvPr/>
        </p:nvSpPr>
        <p:spPr>
          <a:xfrm>
            <a:off x="1064736" y="2840555"/>
            <a:ext cx="397860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Immediate</a:t>
            </a:r>
            <a:r>
              <a:rPr lang="pt-PT" sz="1600" cap="all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 feedback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15F4352-432B-45E0-8F0C-E8B0C90033D6}"/>
              </a:ext>
            </a:extLst>
          </p:cNvPr>
          <p:cNvGrpSpPr/>
          <p:nvPr/>
        </p:nvGrpSpPr>
        <p:grpSpPr>
          <a:xfrm>
            <a:off x="6454221" y="1245222"/>
            <a:ext cx="4118382" cy="4144782"/>
            <a:chOff x="1290320" y="1889760"/>
            <a:chExt cx="2060854" cy="2074065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CF34B6FB-96AB-4B2F-9FBC-29B75DD5FD8A}"/>
                </a:ext>
              </a:extLst>
            </p:cNvPr>
            <p:cNvSpPr/>
            <p:nvPr/>
          </p:nvSpPr>
          <p:spPr>
            <a:xfrm>
              <a:off x="1290320" y="1889760"/>
              <a:ext cx="1981200" cy="19812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7ADCD1C-96E5-4923-A89B-4CC510CCEFE5}"/>
                </a:ext>
              </a:extLst>
            </p:cNvPr>
            <p:cNvSpPr/>
            <p:nvPr/>
          </p:nvSpPr>
          <p:spPr>
            <a:xfrm>
              <a:off x="1369974" y="1982625"/>
              <a:ext cx="1981200" cy="19812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pic>
        <p:nvPicPr>
          <p:cNvPr id="2" name="traceability _ quad _ shorter">
            <a:hlinkClick r:id="" action="ppaction://media"/>
            <a:extLst>
              <a:ext uri="{FF2B5EF4-FFF2-40B4-BE49-F238E27FC236}">
                <a16:creationId xmlns:a16="http://schemas.microsoft.com/office/drawing/2014/main" id="{4F400FF8-37C9-4D2E-B89A-BCFB4FAAE5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3496" y="1460898"/>
            <a:ext cx="3924000" cy="3924000"/>
          </a:xfrm>
          <a:prstGeom prst="rect">
            <a:avLst/>
          </a:prstGeom>
        </p:spPr>
      </p:pic>
      <p:sp>
        <p:nvSpPr>
          <p:cNvPr id="20" name="Subtítulo 2">
            <a:extLst>
              <a:ext uri="{FF2B5EF4-FFF2-40B4-BE49-F238E27FC236}">
                <a16:creationId xmlns:a16="http://schemas.microsoft.com/office/drawing/2014/main" id="{FF2FE4F8-C57A-47DF-9BF0-A21CB1EA41F3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63A7020-DE10-4570-BB25-A876B721E0B4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84E2419A-5949-4E96-B668-D535A0932D9E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86565B92-ADD8-4307-99AE-BF39E88E2DAE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6" name="Subtítulo 2">
              <a:extLst>
                <a:ext uri="{FF2B5EF4-FFF2-40B4-BE49-F238E27FC236}">
                  <a16:creationId xmlns:a16="http://schemas.microsoft.com/office/drawing/2014/main" id="{50B1E7E8-B63B-4BEA-83C1-1322A2110AD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7" name="Subtítulo 2">
              <a:extLst>
                <a:ext uri="{FF2B5EF4-FFF2-40B4-BE49-F238E27FC236}">
                  <a16:creationId xmlns:a16="http://schemas.microsoft.com/office/drawing/2014/main" id="{7BF03657-FD25-4750-BAD4-0269E8111438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8" name="Subtítulo 2">
            <a:extLst>
              <a:ext uri="{FF2B5EF4-FFF2-40B4-BE49-F238E27FC236}">
                <a16:creationId xmlns:a16="http://schemas.microsoft.com/office/drawing/2014/main" id="{DC434D73-DE10-4FF1-BA11-84020E86B118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8690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ítulo 2">
            <a:extLst>
              <a:ext uri="{FF2B5EF4-FFF2-40B4-BE49-F238E27FC236}">
                <a16:creationId xmlns:a16="http://schemas.microsoft.com/office/drawing/2014/main" id="{0E037388-EA7F-445E-B468-509875FEFE3B}"/>
              </a:ext>
            </a:extLst>
          </p:cNvPr>
          <p:cNvSpPr txBox="1">
            <a:spLocks/>
          </p:cNvSpPr>
          <p:nvPr/>
        </p:nvSpPr>
        <p:spPr>
          <a:xfrm>
            <a:off x="706517" y="1847022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NUMBER SLIDERS &amp; BOOLEAN TOGGLES</a:t>
            </a:r>
          </a:p>
        </p:txBody>
      </p:sp>
      <p:sp>
        <p:nvSpPr>
          <p:cNvPr id="62" name="Subtítulo 2">
            <a:extLst>
              <a:ext uri="{FF2B5EF4-FFF2-40B4-BE49-F238E27FC236}">
                <a16:creationId xmlns:a16="http://schemas.microsoft.com/office/drawing/2014/main" id="{46690485-F8BF-498A-AD40-A5575E3C7DC0}"/>
              </a:ext>
            </a:extLst>
          </p:cNvPr>
          <p:cNvSpPr txBox="1">
            <a:spLocks/>
          </p:cNvSpPr>
          <p:nvPr/>
        </p:nvSpPr>
        <p:spPr>
          <a:xfrm>
            <a:off x="1064736" y="3834089"/>
            <a:ext cx="397860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Traceability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63" name="Subtítulo 2">
            <a:extLst>
              <a:ext uri="{FF2B5EF4-FFF2-40B4-BE49-F238E27FC236}">
                <a16:creationId xmlns:a16="http://schemas.microsoft.com/office/drawing/2014/main" id="{26F71D1D-288A-4BB3-9A56-D6A60E48AE0F}"/>
              </a:ext>
            </a:extLst>
          </p:cNvPr>
          <p:cNvSpPr txBox="1">
            <a:spLocks/>
          </p:cNvSpPr>
          <p:nvPr/>
        </p:nvSpPr>
        <p:spPr>
          <a:xfrm>
            <a:off x="1064736" y="2840555"/>
            <a:ext cx="397860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Immediate</a:t>
            </a:r>
            <a:r>
              <a:rPr lang="pt-PT" sz="1600" cap="all" dirty="0">
                <a:latin typeface="Arial Black" panose="020B0A04020102020204" pitchFamily="34" charset="0"/>
              </a:rPr>
              <a:t> feedback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F61CBD7-F8E6-46B0-81FE-D9672C7C3BD8}"/>
              </a:ext>
            </a:extLst>
          </p:cNvPr>
          <p:cNvSpPr txBox="1">
            <a:spLocks/>
          </p:cNvSpPr>
          <p:nvPr/>
        </p:nvSpPr>
        <p:spPr>
          <a:xfrm>
            <a:off x="6096000" y="1847021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LUNA MOTH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BBA14826-5BFE-4EEA-869E-23C8D0DCDA21}"/>
              </a:ext>
            </a:extLst>
          </p:cNvPr>
          <p:cNvSpPr/>
          <p:nvPr/>
        </p:nvSpPr>
        <p:spPr>
          <a:xfrm>
            <a:off x="5730161" y="1826260"/>
            <a:ext cx="2006679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FDC923B7-0E86-46D1-B71A-DB0CBE4BA79F}"/>
              </a:ext>
            </a:extLst>
          </p:cNvPr>
          <p:cNvSpPr txBox="1">
            <a:spLocks/>
          </p:cNvSpPr>
          <p:nvPr/>
        </p:nvSpPr>
        <p:spPr>
          <a:xfrm>
            <a:off x="6096000" y="2837750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processing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0286BC6F-2411-4ED6-BF98-A944CD799780}"/>
              </a:ext>
            </a:extLst>
          </p:cNvPr>
          <p:cNvSpPr/>
          <p:nvPr/>
        </p:nvSpPr>
        <p:spPr>
          <a:xfrm>
            <a:off x="4561840" y="2803995"/>
            <a:ext cx="3175000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4B271A00-C4CD-4FF2-9FF9-A5A715B6C634}"/>
              </a:ext>
            </a:extLst>
          </p:cNvPr>
          <p:cNvSpPr/>
          <p:nvPr/>
        </p:nvSpPr>
        <p:spPr>
          <a:xfrm rot="20484703">
            <a:off x="4507994" y="2313014"/>
            <a:ext cx="3038251" cy="314446"/>
          </a:xfrm>
          <a:prstGeom prst="rightArrow">
            <a:avLst>
              <a:gd name="adj1" fmla="val 5264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3A6F1E6C-C701-4AA1-90FB-906BA7E5007F}"/>
              </a:ext>
            </a:extLst>
          </p:cNvPr>
          <p:cNvSpPr txBox="1">
            <a:spLocks/>
          </p:cNvSpPr>
          <p:nvPr/>
        </p:nvSpPr>
        <p:spPr>
          <a:xfrm>
            <a:off x="6096000" y="3834770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ROSETTA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22A26E0A-2FA1-4B09-B8D3-97B842E2B11B}"/>
              </a:ext>
            </a:extLst>
          </p:cNvPr>
          <p:cNvSpPr/>
          <p:nvPr/>
        </p:nvSpPr>
        <p:spPr>
          <a:xfrm>
            <a:off x="4137349" y="3800198"/>
            <a:ext cx="3847154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B8E1F009-8E5C-45F5-A5D0-B5947EF75DA7}"/>
              </a:ext>
            </a:extLst>
          </p:cNvPr>
          <p:cNvSpPr/>
          <p:nvPr/>
        </p:nvSpPr>
        <p:spPr>
          <a:xfrm rot="19748759">
            <a:off x="3909663" y="2805159"/>
            <a:ext cx="3823986" cy="314446"/>
          </a:xfrm>
          <a:prstGeom prst="rightArrow">
            <a:avLst>
              <a:gd name="adj1" fmla="val 5264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643B34D-DBD5-4385-B8E8-4A41606444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441" y="1530622"/>
            <a:ext cx="1287984" cy="86876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D8D781A-0C06-4F0D-8B6C-2707A06538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3052" y="2470237"/>
            <a:ext cx="868763" cy="86876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AD3AF1E-4BE4-4569-8BEB-42350C370D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7488" y="3429000"/>
            <a:ext cx="759891" cy="1014047"/>
          </a:xfrm>
          <a:prstGeom prst="rect">
            <a:avLst/>
          </a:prstGeom>
        </p:spPr>
      </p:pic>
      <p:sp>
        <p:nvSpPr>
          <p:cNvPr id="21" name="Subtítulo 2">
            <a:extLst>
              <a:ext uri="{FF2B5EF4-FFF2-40B4-BE49-F238E27FC236}">
                <a16:creationId xmlns:a16="http://schemas.microsoft.com/office/drawing/2014/main" id="{DB19B3B4-BE0F-4D64-AB09-6912920342BD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EBCF82E-A371-4A10-8211-2427E8EE5EE4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257992DF-8DDC-4F1F-A985-B774F7D450B5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30801393-0EB9-4A10-B720-410D5DBBF51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5" name="Subtítulo 2">
              <a:extLst>
                <a:ext uri="{FF2B5EF4-FFF2-40B4-BE49-F238E27FC236}">
                  <a16:creationId xmlns:a16="http://schemas.microsoft.com/office/drawing/2014/main" id="{F723AE30-4345-4D90-920D-DF41CE2C7BF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6" name="Subtítulo 2">
              <a:extLst>
                <a:ext uri="{FF2B5EF4-FFF2-40B4-BE49-F238E27FC236}">
                  <a16:creationId xmlns:a16="http://schemas.microsoft.com/office/drawing/2014/main" id="{C77CF1D9-9844-425E-A250-44A36759E806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7" name="Subtítulo 2">
            <a:extLst>
              <a:ext uri="{FF2B5EF4-FFF2-40B4-BE49-F238E27FC236}">
                <a16:creationId xmlns:a16="http://schemas.microsoft.com/office/drawing/2014/main" id="{A2F3D3F6-4F51-4F3D-8DEF-8276A4C8FCBC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80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ítulo 2">
            <a:extLst>
              <a:ext uri="{FF2B5EF4-FFF2-40B4-BE49-F238E27FC236}">
                <a16:creationId xmlns:a16="http://schemas.microsoft.com/office/drawing/2014/main" id="{0E037388-EA7F-445E-B468-509875FEFE3B}"/>
              </a:ext>
            </a:extLst>
          </p:cNvPr>
          <p:cNvSpPr txBox="1">
            <a:spLocks/>
          </p:cNvSpPr>
          <p:nvPr/>
        </p:nvSpPr>
        <p:spPr>
          <a:xfrm>
            <a:off x="706517" y="1847022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NUMBER SLIDERS &amp; BOOLEAN TOGGLES</a:t>
            </a:r>
          </a:p>
        </p:txBody>
      </p:sp>
      <p:sp>
        <p:nvSpPr>
          <p:cNvPr id="62" name="Subtítulo 2">
            <a:extLst>
              <a:ext uri="{FF2B5EF4-FFF2-40B4-BE49-F238E27FC236}">
                <a16:creationId xmlns:a16="http://schemas.microsoft.com/office/drawing/2014/main" id="{46690485-F8BF-498A-AD40-A5575E3C7DC0}"/>
              </a:ext>
            </a:extLst>
          </p:cNvPr>
          <p:cNvSpPr txBox="1">
            <a:spLocks/>
          </p:cNvSpPr>
          <p:nvPr/>
        </p:nvSpPr>
        <p:spPr>
          <a:xfrm>
            <a:off x="1064736" y="3834089"/>
            <a:ext cx="397860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Traceability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63" name="Subtítulo 2">
            <a:extLst>
              <a:ext uri="{FF2B5EF4-FFF2-40B4-BE49-F238E27FC236}">
                <a16:creationId xmlns:a16="http://schemas.microsoft.com/office/drawing/2014/main" id="{26F71D1D-288A-4BB3-9A56-D6A60E48AE0F}"/>
              </a:ext>
            </a:extLst>
          </p:cNvPr>
          <p:cNvSpPr txBox="1">
            <a:spLocks/>
          </p:cNvSpPr>
          <p:nvPr/>
        </p:nvSpPr>
        <p:spPr>
          <a:xfrm>
            <a:off x="1064736" y="2840555"/>
            <a:ext cx="397860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Immediate</a:t>
            </a:r>
            <a:r>
              <a:rPr lang="pt-PT" sz="1600" cap="all" dirty="0">
                <a:latin typeface="Arial Black" panose="020B0A04020102020204" pitchFamily="34" charset="0"/>
              </a:rPr>
              <a:t> feedback</a:t>
            </a:r>
          </a:p>
        </p:txBody>
      </p:sp>
      <p:sp>
        <p:nvSpPr>
          <p:cNvPr id="64" name="Subtítulo 2">
            <a:extLst>
              <a:ext uri="{FF2B5EF4-FFF2-40B4-BE49-F238E27FC236}">
                <a16:creationId xmlns:a16="http://schemas.microsoft.com/office/drawing/2014/main" id="{28E721F0-44EE-408D-8933-EDA74AA14A1F}"/>
              </a:ext>
            </a:extLst>
          </p:cNvPr>
          <p:cNvSpPr txBox="1">
            <a:spLocks/>
          </p:cNvSpPr>
          <p:nvPr/>
        </p:nvSpPr>
        <p:spPr>
          <a:xfrm>
            <a:off x="1064736" y="4827623"/>
            <a:ext cx="3978604" cy="406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F38A2BED-D0EC-4CFD-A4FE-79379FE9406B}"/>
              </a:ext>
            </a:extLst>
          </p:cNvPr>
          <p:cNvSpPr txBox="1">
            <a:spLocks/>
          </p:cNvSpPr>
          <p:nvPr/>
        </p:nvSpPr>
        <p:spPr>
          <a:xfrm>
            <a:off x="6096000" y="1847021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LUNA MOTH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75C94694-7450-4F05-A7FC-FFF41770ED11}"/>
              </a:ext>
            </a:extLst>
          </p:cNvPr>
          <p:cNvSpPr/>
          <p:nvPr/>
        </p:nvSpPr>
        <p:spPr>
          <a:xfrm>
            <a:off x="5730161" y="1826260"/>
            <a:ext cx="2006679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A66A3273-49EF-4C32-9300-7B3DB21ED272}"/>
              </a:ext>
            </a:extLst>
          </p:cNvPr>
          <p:cNvSpPr txBox="1">
            <a:spLocks/>
          </p:cNvSpPr>
          <p:nvPr/>
        </p:nvSpPr>
        <p:spPr>
          <a:xfrm>
            <a:off x="6096000" y="2837750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processing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F9AC9E19-E807-420E-B747-54A9081962A6}"/>
              </a:ext>
            </a:extLst>
          </p:cNvPr>
          <p:cNvSpPr/>
          <p:nvPr/>
        </p:nvSpPr>
        <p:spPr>
          <a:xfrm>
            <a:off x="4561840" y="2803995"/>
            <a:ext cx="3175000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BE22C174-99A2-45ED-806C-ED675A1D5181}"/>
              </a:ext>
            </a:extLst>
          </p:cNvPr>
          <p:cNvSpPr/>
          <p:nvPr/>
        </p:nvSpPr>
        <p:spPr>
          <a:xfrm rot="20484703">
            <a:off x="4507994" y="2313014"/>
            <a:ext cx="3038251" cy="314446"/>
          </a:xfrm>
          <a:prstGeom prst="rightArrow">
            <a:avLst>
              <a:gd name="adj1" fmla="val 5264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521FD1C3-07C0-456A-932D-9F912F4666A5}"/>
              </a:ext>
            </a:extLst>
          </p:cNvPr>
          <p:cNvSpPr txBox="1">
            <a:spLocks/>
          </p:cNvSpPr>
          <p:nvPr/>
        </p:nvSpPr>
        <p:spPr>
          <a:xfrm>
            <a:off x="6096000" y="3834770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ROSETTA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D3DD86D7-E2F9-4C52-8D28-A5EA39605182}"/>
              </a:ext>
            </a:extLst>
          </p:cNvPr>
          <p:cNvSpPr/>
          <p:nvPr/>
        </p:nvSpPr>
        <p:spPr>
          <a:xfrm>
            <a:off x="4137349" y="3800198"/>
            <a:ext cx="3847154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2A2CB6D6-6ED8-452E-874C-45A48AF8922A}"/>
              </a:ext>
            </a:extLst>
          </p:cNvPr>
          <p:cNvSpPr/>
          <p:nvPr/>
        </p:nvSpPr>
        <p:spPr>
          <a:xfrm rot="19748759">
            <a:off x="3909663" y="2805159"/>
            <a:ext cx="3823986" cy="314446"/>
          </a:xfrm>
          <a:prstGeom prst="rightArrow">
            <a:avLst>
              <a:gd name="adj1" fmla="val 5264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8CBE5585-5134-4341-B6C7-E811A465C978}"/>
              </a:ext>
            </a:extLst>
          </p:cNvPr>
          <p:cNvSpPr txBox="1">
            <a:spLocks/>
          </p:cNvSpPr>
          <p:nvPr/>
        </p:nvSpPr>
        <p:spPr>
          <a:xfrm>
            <a:off x="6096000" y="4827623"/>
            <a:ext cx="5031264" cy="402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KHEPRI</a:t>
            </a: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48A24FF7-4178-4D95-9C9C-9911FF60628B}"/>
              </a:ext>
            </a:extLst>
          </p:cNvPr>
          <p:cNvSpPr/>
          <p:nvPr/>
        </p:nvSpPr>
        <p:spPr>
          <a:xfrm>
            <a:off x="4833619" y="4804021"/>
            <a:ext cx="3239297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22A6C79-CBCA-42D7-9B61-DAF054720B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441" y="1530622"/>
            <a:ext cx="1287984" cy="86876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4245D0B-2E3F-4930-868C-E8A272F458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3052" y="2470237"/>
            <a:ext cx="868763" cy="86876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57D50F3D-DDBA-4441-A6CB-91CD24C0B0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7488" y="3429000"/>
            <a:ext cx="759891" cy="101404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64389C7-DE7A-498B-A29F-EBB9942B4E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35A2A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6880" y="4236994"/>
            <a:ext cx="1434545" cy="1568762"/>
          </a:xfrm>
          <a:prstGeom prst="rect">
            <a:avLst/>
          </a:prstGeom>
        </p:spPr>
      </p:pic>
      <p:sp>
        <p:nvSpPr>
          <p:cNvPr id="24" name="Subtítulo 2">
            <a:extLst>
              <a:ext uri="{FF2B5EF4-FFF2-40B4-BE49-F238E27FC236}">
                <a16:creationId xmlns:a16="http://schemas.microsoft.com/office/drawing/2014/main" id="{F6E094B2-4B3E-43C8-B0D6-605356DDEE4A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FFA8352-12A9-4ADF-817B-B55E7D20C5DF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953DBC43-09ED-4C69-A644-5B84EE22B77E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4546A81-93DB-4FC6-A12F-5BCAD90C3DCE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9" name="Subtítulo 2">
              <a:extLst>
                <a:ext uri="{FF2B5EF4-FFF2-40B4-BE49-F238E27FC236}">
                  <a16:creationId xmlns:a16="http://schemas.microsoft.com/office/drawing/2014/main" id="{81CABDBE-1415-4EDD-9E93-779DF84C606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0" name="Subtítulo 2">
              <a:extLst>
                <a:ext uri="{FF2B5EF4-FFF2-40B4-BE49-F238E27FC236}">
                  <a16:creationId xmlns:a16="http://schemas.microsoft.com/office/drawing/2014/main" id="{B4C2794D-EF04-49A2-AC03-4D94CFCC5F0E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31" name="Subtítulo 2">
            <a:extLst>
              <a:ext uri="{FF2B5EF4-FFF2-40B4-BE49-F238E27FC236}">
                <a16:creationId xmlns:a16="http://schemas.microsoft.com/office/drawing/2014/main" id="{CE524FE0-5121-4858-9E6E-091748B76C59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442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ítulo 2">
            <a:extLst>
              <a:ext uri="{FF2B5EF4-FFF2-40B4-BE49-F238E27FC236}">
                <a16:creationId xmlns:a16="http://schemas.microsoft.com/office/drawing/2014/main" id="{E129C7E9-2830-4AEB-9080-3C161724289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91667CC-D3C4-4C0D-82FC-9B1A1701C00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A738090E-F133-49C2-BFFF-B083E810C5A3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E75AEAF4-8DD1-4D64-884C-E82D5B547E3D}"/>
              </a:ext>
            </a:extLst>
          </p:cNvPr>
          <p:cNvGrpSpPr/>
          <p:nvPr/>
        </p:nvGrpSpPr>
        <p:grpSpPr>
          <a:xfrm>
            <a:off x="450122" y="1810308"/>
            <a:ext cx="6077999" cy="3610375"/>
            <a:chOff x="717228" y="1588874"/>
            <a:chExt cx="7174548" cy="4261733"/>
          </a:xfrm>
        </p:grpSpPr>
        <p:pic>
          <p:nvPicPr>
            <p:cNvPr id="9" name="Imagem 8" descr="Uma imagem com interior&#10;&#10;Descrição gerada automaticamente">
              <a:extLst>
                <a:ext uri="{FF2B5EF4-FFF2-40B4-BE49-F238E27FC236}">
                  <a16:creationId xmlns:a16="http://schemas.microsoft.com/office/drawing/2014/main" id="{B06A47B9-202D-4B19-82E7-D4531098A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493" y="3060735"/>
              <a:ext cx="6245983" cy="2789872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8553508-977B-4D81-9284-B18A16A5A444}"/>
                </a:ext>
              </a:extLst>
            </p:cNvPr>
            <p:cNvSpPr/>
            <p:nvPr/>
          </p:nvSpPr>
          <p:spPr>
            <a:xfrm>
              <a:off x="2746286" y="1588874"/>
              <a:ext cx="2926080" cy="123037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cap="all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&lt;</a:t>
              </a:r>
              <a:r>
                <a:rPr lang="pt-PT" sz="1600" cap="all" dirty="0" err="1">
                  <a:solidFill>
                    <a:schemeClr val="tx1"/>
                  </a:solidFill>
                  <a:latin typeface="Arial Black" panose="020B0A04020102020204" pitchFamily="34" charset="0"/>
                </a:rPr>
                <a:t>algorithm</a:t>
              </a:r>
              <a:r>
                <a:rPr lang="pt-PT" sz="1600" cap="all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/&gt;</a:t>
              </a:r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D23AC3B-A0ED-4BBE-8F3E-010DD4C47097}"/>
                </a:ext>
              </a:extLst>
            </p:cNvPr>
            <p:cNvGrpSpPr/>
            <p:nvPr/>
          </p:nvGrpSpPr>
          <p:grpSpPr>
            <a:xfrm>
              <a:off x="1826658" y="2046838"/>
              <a:ext cx="732552" cy="2040908"/>
              <a:chOff x="3738732" y="2041758"/>
              <a:chExt cx="732552" cy="2040908"/>
            </a:xfrm>
          </p:grpSpPr>
          <p:sp>
            <p:nvSpPr>
              <p:cNvPr id="21" name="Seta: Para a Direita 20">
                <a:extLst>
                  <a:ext uri="{FF2B5EF4-FFF2-40B4-BE49-F238E27FC236}">
                    <a16:creationId xmlns:a16="http://schemas.microsoft.com/office/drawing/2014/main" id="{C77EF512-C614-4D5E-9828-04D8EC5CE809}"/>
                  </a:ext>
                </a:extLst>
              </p:cNvPr>
              <p:cNvSpPr/>
              <p:nvPr/>
            </p:nvSpPr>
            <p:spPr>
              <a:xfrm>
                <a:off x="3813549" y="2041758"/>
                <a:ext cx="657735" cy="314446"/>
              </a:xfrm>
              <a:prstGeom prst="rightArrow">
                <a:avLst>
                  <a:gd name="adj1" fmla="val 52640"/>
                  <a:gd name="adj2" fmla="val 8311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Seta: Para a Direita 21">
                <a:extLst>
                  <a:ext uri="{FF2B5EF4-FFF2-40B4-BE49-F238E27FC236}">
                    <a16:creationId xmlns:a16="http://schemas.microsoft.com/office/drawing/2014/main" id="{D9D3B2D4-8B34-45B9-BFF3-9830D239BD58}"/>
                  </a:ext>
                </a:extLst>
              </p:cNvPr>
              <p:cNvSpPr/>
              <p:nvPr/>
            </p:nvSpPr>
            <p:spPr>
              <a:xfrm rot="16200000">
                <a:off x="2912214" y="2941703"/>
                <a:ext cx="1967481" cy="314446"/>
              </a:xfrm>
              <a:prstGeom prst="rightArrow">
                <a:avLst>
                  <a:gd name="adj1" fmla="val 5264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54F6385A-2386-4DD2-88E4-C47BDC77532B}"/>
                </a:ext>
              </a:extLst>
            </p:cNvPr>
            <p:cNvGrpSpPr/>
            <p:nvPr/>
          </p:nvGrpSpPr>
          <p:grpSpPr>
            <a:xfrm>
              <a:off x="5859442" y="2046838"/>
              <a:ext cx="730900" cy="1382164"/>
              <a:chOff x="3316563" y="2031506"/>
              <a:chExt cx="730900" cy="1382164"/>
            </a:xfrm>
          </p:grpSpPr>
          <p:sp>
            <p:nvSpPr>
              <p:cNvPr id="25" name="Seta: Para a Direita 24">
                <a:extLst>
                  <a:ext uri="{FF2B5EF4-FFF2-40B4-BE49-F238E27FC236}">
                    <a16:creationId xmlns:a16="http://schemas.microsoft.com/office/drawing/2014/main" id="{D12145F3-D06C-4475-8898-A3D8CC8AB436}"/>
                  </a:ext>
                </a:extLst>
              </p:cNvPr>
              <p:cNvSpPr/>
              <p:nvPr/>
            </p:nvSpPr>
            <p:spPr>
              <a:xfrm>
                <a:off x="3316563" y="2031506"/>
                <a:ext cx="657735" cy="314446"/>
              </a:xfrm>
              <a:prstGeom prst="rightArrow">
                <a:avLst>
                  <a:gd name="adj1" fmla="val 5264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26" name="Seta: Para a Direita 25">
                <a:extLst>
                  <a:ext uri="{FF2B5EF4-FFF2-40B4-BE49-F238E27FC236}">
                    <a16:creationId xmlns:a16="http://schemas.microsoft.com/office/drawing/2014/main" id="{B10B4864-B19D-4FCB-8636-10729E5E3580}"/>
                  </a:ext>
                </a:extLst>
              </p:cNvPr>
              <p:cNvSpPr/>
              <p:nvPr/>
            </p:nvSpPr>
            <p:spPr>
              <a:xfrm rot="5400000">
                <a:off x="3235873" y="2602080"/>
                <a:ext cx="1308734" cy="314446"/>
              </a:xfrm>
              <a:prstGeom prst="rightArrow">
                <a:avLst>
                  <a:gd name="adj1" fmla="val 52640"/>
                  <a:gd name="adj2" fmla="val 9047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AB206931-F970-49AF-A8D5-CC9E2F0A5E84}"/>
                </a:ext>
              </a:extLst>
            </p:cNvPr>
            <p:cNvSpPr/>
            <p:nvPr/>
          </p:nvSpPr>
          <p:spPr>
            <a:xfrm>
              <a:off x="717228" y="2526344"/>
              <a:ext cx="1008494" cy="378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PT" sz="1600" cap="all" dirty="0" err="1">
                  <a:latin typeface="Arial Black" panose="020B0A04020102020204" pitchFamily="34" charset="0"/>
                </a:rPr>
                <a:t>inPUT</a:t>
              </a:r>
              <a:endParaRPr lang="pt-PT" sz="1600" cap="all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C00E1D51-1B6D-48F8-8073-33E4E1F8C994}"/>
                </a:ext>
              </a:extLst>
            </p:cNvPr>
            <p:cNvSpPr/>
            <p:nvPr/>
          </p:nvSpPr>
          <p:spPr>
            <a:xfrm>
              <a:off x="6616474" y="2526344"/>
              <a:ext cx="1275302" cy="378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PT" sz="1600" cap="all" dirty="0">
                  <a:latin typeface="Arial Black" panose="020B0A04020102020204" pitchFamily="34" charset="0"/>
                </a:rPr>
                <a:t>OUTPUT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A4F3745-110A-4785-B213-176A7D75851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32" name="Subtítulo 2">
              <a:extLst>
                <a:ext uri="{FF2B5EF4-FFF2-40B4-BE49-F238E27FC236}">
                  <a16:creationId xmlns:a16="http://schemas.microsoft.com/office/drawing/2014/main" id="{51F80D58-06E1-4534-AAD9-F78C977CD0A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3" name="Subtítulo 2">
              <a:extLst>
                <a:ext uri="{FF2B5EF4-FFF2-40B4-BE49-F238E27FC236}">
                  <a16:creationId xmlns:a16="http://schemas.microsoft.com/office/drawing/2014/main" id="{130624CC-0CD7-4DA5-860C-C4D6FCBCC25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34" name="Subtítulo 2">
            <a:extLst>
              <a:ext uri="{FF2B5EF4-FFF2-40B4-BE49-F238E27FC236}">
                <a16:creationId xmlns:a16="http://schemas.microsoft.com/office/drawing/2014/main" id="{23BAB2BE-20EA-4D01-88A6-99AC28137B1F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865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F4D3D587-5694-4C6A-9187-75E630CB4FAE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B6879D38-C54E-4D21-9220-12C92E33B51E}"/>
              </a:ext>
            </a:extLst>
          </p:cNvPr>
          <p:cNvGrpSpPr/>
          <p:nvPr/>
        </p:nvGrpSpPr>
        <p:grpSpPr>
          <a:xfrm>
            <a:off x="7345015" y="1056640"/>
            <a:ext cx="2455272" cy="2455993"/>
            <a:chOff x="7294271" y="1005830"/>
            <a:chExt cx="2458144" cy="2458865"/>
          </a:xfrm>
        </p:grpSpPr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53F927B8-B3E2-4191-BD49-C6BE623FE43D}"/>
                </a:ext>
              </a:extLst>
            </p:cNvPr>
            <p:cNvGrpSpPr/>
            <p:nvPr/>
          </p:nvGrpSpPr>
          <p:grpSpPr>
            <a:xfrm>
              <a:off x="7294271" y="1005830"/>
              <a:ext cx="2458144" cy="2458865"/>
              <a:chOff x="1290320" y="1889760"/>
              <a:chExt cx="2092346" cy="2092960"/>
            </a:xfrm>
          </p:grpSpPr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D1A0C385-D26A-4BD6-BEBC-F0E8993CD105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D5227E8-381E-44A6-B00D-875671895C59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81" name="Imagem 80">
              <a:extLst>
                <a:ext uri="{FF2B5EF4-FFF2-40B4-BE49-F238E27FC236}">
                  <a16:creationId xmlns:a16="http://schemas.microsoft.com/office/drawing/2014/main" id="{09BD331A-C09F-4AD3-870B-A263AD394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4960" y="1166835"/>
              <a:ext cx="2285660" cy="2274788"/>
            </a:xfrm>
            <a:prstGeom prst="rect">
              <a:avLst/>
            </a:prstGeom>
          </p:spPr>
        </p:pic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464DED56-A7F2-413F-BF67-9ACF6BCBAA89}"/>
              </a:ext>
            </a:extLst>
          </p:cNvPr>
          <p:cNvGrpSpPr/>
          <p:nvPr/>
        </p:nvGrpSpPr>
        <p:grpSpPr>
          <a:xfrm>
            <a:off x="8199951" y="2351722"/>
            <a:ext cx="2455272" cy="2455993"/>
            <a:chOff x="8149207" y="2300912"/>
            <a:chExt cx="2458144" cy="2458865"/>
          </a:xfrm>
        </p:grpSpPr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403AF7A0-BD14-470E-9693-5D23C11A61F0}"/>
                </a:ext>
              </a:extLst>
            </p:cNvPr>
            <p:cNvGrpSpPr/>
            <p:nvPr/>
          </p:nvGrpSpPr>
          <p:grpSpPr>
            <a:xfrm>
              <a:off x="8149207" y="2300912"/>
              <a:ext cx="2458144" cy="2458865"/>
              <a:chOff x="1290320" y="1889760"/>
              <a:chExt cx="2092346" cy="2092960"/>
            </a:xfrm>
          </p:grpSpPr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EDE443BA-8F3D-480D-BCB9-20C894AACD8F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9A0D6F18-BB0B-4E42-AB64-03324F9D125C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78" name="Imagem 77">
              <a:extLst>
                <a:ext uri="{FF2B5EF4-FFF2-40B4-BE49-F238E27FC236}">
                  <a16:creationId xmlns:a16="http://schemas.microsoft.com/office/drawing/2014/main" id="{79989D50-E1A0-4108-A414-C9478AFBB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7649" y="2451224"/>
              <a:ext cx="2280279" cy="2285991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29BE754-1C38-4214-ADDB-35304A60C211}"/>
              </a:ext>
            </a:extLst>
          </p:cNvPr>
          <p:cNvGrpSpPr/>
          <p:nvPr/>
        </p:nvGrpSpPr>
        <p:grpSpPr>
          <a:xfrm>
            <a:off x="408032" y="1056640"/>
            <a:ext cx="2455272" cy="2455993"/>
            <a:chOff x="1307478" y="1908635"/>
            <a:chExt cx="2269032" cy="2269699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172306A8-DE59-4317-AB6E-E0B3E8FC555D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5BB16E76-A543-4E35-9563-639D06F42FB3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71BF031B-620E-4B80-99FF-A4D39BC38B87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5AA49B0-28FB-46CA-89F7-D89DAFDBD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5" y="2055058"/>
              <a:ext cx="2104851" cy="2110125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FC96A61-2B97-4828-AE17-AED44A90D49E}"/>
              </a:ext>
            </a:extLst>
          </p:cNvPr>
          <p:cNvGrpSpPr/>
          <p:nvPr/>
        </p:nvGrpSpPr>
        <p:grpSpPr>
          <a:xfrm>
            <a:off x="1262968" y="2351722"/>
            <a:ext cx="2455272" cy="2455993"/>
            <a:chOff x="1212224" y="2300912"/>
            <a:chExt cx="2458144" cy="2458865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D8B6FEA5-3353-4B34-ACC9-89E2BBFAE509}"/>
                </a:ext>
              </a:extLst>
            </p:cNvPr>
            <p:cNvGrpSpPr/>
            <p:nvPr/>
          </p:nvGrpSpPr>
          <p:grpSpPr>
            <a:xfrm>
              <a:off x="1212224" y="2300912"/>
              <a:ext cx="2458144" cy="2458865"/>
              <a:chOff x="1290320" y="1889760"/>
              <a:chExt cx="2092346" cy="2092960"/>
            </a:xfrm>
          </p:grpSpPr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60A143FD-06F9-4AE3-9B72-53BC79A53128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6D4F1B3F-64FD-4BC6-806F-C85FAB94CFDD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73" name="Imagem 72">
              <a:extLst>
                <a:ext uri="{FF2B5EF4-FFF2-40B4-BE49-F238E27FC236}">
                  <a16:creationId xmlns:a16="http://schemas.microsoft.com/office/drawing/2014/main" id="{72D86367-914E-419E-B9F8-F19387E81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1386" y="2451733"/>
              <a:ext cx="2308388" cy="2284972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74B8E3C-3A16-46C6-8437-62833E4CDA67}"/>
              </a:ext>
            </a:extLst>
          </p:cNvPr>
          <p:cNvGrpSpPr/>
          <p:nvPr/>
        </p:nvGrpSpPr>
        <p:grpSpPr>
          <a:xfrm>
            <a:off x="3855112" y="1056640"/>
            <a:ext cx="2455272" cy="2455993"/>
            <a:chOff x="3804368" y="1005830"/>
            <a:chExt cx="2458144" cy="2458865"/>
          </a:xfrm>
        </p:grpSpPr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715E7340-93E4-4D1E-A374-974AD2197728}"/>
                </a:ext>
              </a:extLst>
            </p:cNvPr>
            <p:cNvGrpSpPr/>
            <p:nvPr/>
          </p:nvGrpSpPr>
          <p:grpSpPr>
            <a:xfrm>
              <a:off x="3804368" y="1005830"/>
              <a:ext cx="2458144" cy="2458865"/>
              <a:chOff x="1290320" y="1889760"/>
              <a:chExt cx="2092346" cy="2092960"/>
            </a:xfrm>
          </p:grpSpPr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4825B6B8-A929-4441-9729-A6EDC26FB786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6D85E209-0332-4827-B4D7-E252A0B0687E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72" name="Imagem 71">
              <a:extLst>
                <a:ext uri="{FF2B5EF4-FFF2-40B4-BE49-F238E27FC236}">
                  <a16:creationId xmlns:a16="http://schemas.microsoft.com/office/drawing/2014/main" id="{5B94DB2E-DC2C-45C5-8CEB-FD851E73B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58589" y="1162328"/>
              <a:ext cx="2280278" cy="2290246"/>
            </a:xfrm>
            <a:prstGeom prst="rect">
              <a:avLst/>
            </a:prstGeom>
          </p:spPr>
        </p:pic>
      </p:grpSp>
      <p:sp>
        <p:nvSpPr>
          <p:cNvPr id="7" name="Subtítulo 2">
            <a:extLst>
              <a:ext uri="{FF2B5EF4-FFF2-40B4-BE49-F238E27FC236}">
                <a16:creationId xmlns:a16="http://schemas.microsoft.com/office/drawing/2014/main" id="{B271FC53-A133-4D5A-AD82-39B8050478DE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Architecture in the age of the 4th INDUSTRIAL revolution</a:t>
            </a: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5DDC3A86-47E5-4B1F-A488-F75EA5BC1D1E}"/>
              </a:ext>
            </a:extLst>
          </p:cNvPr>
          <p:cNvGrpSpPr/>
          <p:nvPr/>
        </p:nvGrpSpPr>
        <p:grpSpPr>
          <a:xfrm>
            <a:off x="4710048" y="2351722"/>
            <a:ext cx="2455272" cy="2455993"/>
            <a:chOff x="1307478" y="1908635"/>
            <a:chExt cx="2269032" cy="2269699"/>
          </a:xfrm>
        </p:grpSpPr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A61B73CB-9B31-426D-9EDC-092239A20735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878AD14A-AD0E-4892-9284-136327EF9FE9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6AF8EED7-4B35-4A1B-A831-E73B51C70411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004711AB-3DB0-45E0-BC2B-00131F6D8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5" y="2047853"/>
              <a:ext cx="2104851" cy="2110125"/>
            </a:xfrm>
            <a:prstGeom prst="rect">
              <a:avLst/>
            </a:prstGeom>
          </p:spPr>
        </p:pic>
      </p:grpSp>
      <p:grpSp>
        <p:nvGrpSpPr>
          <p:cNvPr id="75" name="Agrupar 74">
            <a:extLst>
              <a:ext uri="{FF2B5EF4-FFF2-40B4-BE49-F238E27FC236}">
                <a16:creationId xmlns:a16="http://schemas.microsoft.com/office/drawing/2014/main" id="{97BDD30E-C57F-466F-A9A6-5099FB8D2CD4}"/>
              </a:ext>
            </a:extLst>
          </p:cNvPr>
          <p:cNvGrpSpPr/>
          <p:nvPr/>
        </p:nvGrpSpPr>
        <p:grpSpPr>
          <a:xfrm>
            <a:off x="2075081" y="3623732"/>
            <a:ext cx="2455272" cy="2455993"/>
            <a:chOff x="2024337" y="3572922"/>
            <a:chExt cx="2458144" cy="2458865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9DB4C6DE-D8DD-42D1-B9C0-076E0D265077}"/>
                </a:ext>
              </a:extLst>
            </p:cNvPr>
            <p:cNvGrpSpPr/>
            <p:nvPr/>
          </p:nvGrpSpPr>
          <p:grpSpPr>
            <a:xfrm>
              <a:off x="2024337" y="3572922"/>
              <a:ext cx="2458144" cy="2458865"/>
              <a:chOff x="1290320" y="1889760"/>
              <a:chExt cx="2092346" cy="2092960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12E4F062-65B7-4F73-9D7B-A45922EA861C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069FC0CE-0B53-48B0-912F-55F98400C65B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74" name="Imagem 73">
              <a:extLst>
                <a:ext uri="{FF2B5EF4-FFF2-40B4-BE49-F238E27FC236}">
                  <a16:creationId xmlns:a16="http://schemas.microsoft.com/office/drawing/2014/main" id="{6445F674-BC9C-48F9-810F-698C495E7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4913" y="3723743"/>
              <a:ext cx="2309321" cy="2284972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593EDED-8B9F-42C9-9323-ABA5B8E88A06}"/>
              </a:ext>
            </a:extLst>
          </p:cNvPr>
          <p:cNvGrpSpPr/>
          <p:nvPr/>
        </p:nvGrpSpPr>
        <p:grpSpPr>
          <a:xfrm>
            <a:off x="5522161" y="3623732"/>
            <a:ext cx="2455272" cy="2455993"/>
            <a:chOff x="5471417" y="3572922"/>
            <a:chExt cx="2458144" cy="2458865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95E93F40-AC34-49CD-A57B-FEB2B219C7FE}"/>
                </a:ext>
              </a:extLst>
            </p:cNvPr>
            <p:cNvGrpSpPr/>
            <p:nvPr/>
          </p:nvGrpSpPr>
          <p:grpSpPr>
            <a:xfrm>
              <a:off x="5471417" y="3572922"/>
              <a:ext cx="2458144" cy="2458865"/>
              <a:chOff x="1290320" y="1889760"/>
              <a:chExt cx="2092346" cy="2092960"/>
            </a:xfrm>
          </p:grpSpPr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0E937BE0-532F-4D61-A697-8DE54396E888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C6904137-E4B7-42CA-A255-5E614960B7A5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76" name="Imagem 75">
              <a:extLst>
                <a:ext uri="{FF2B5EF4-FFF2-40B4-BE49-F238E27FC236}">
                  <a16:creationId xmlns:a16="http://schemas.microsoft.com/office/drawing/2014/main" id="{D2C04567-1E8D-4A2D-A77F-F273DA187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01994" y="3723744"/>
              <a:ext cx="2327567" cy="2284972"/>
            </a:xfrm>
            <a:prstGeom prst="rect">
              <a:avLst/>
            </a:prstGeom>
          </p:spPr>
        </p:pic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52811E56-EB77-4F64-9822-A056BA2DE906}"/>
              </a:ext>
            </a:extLst>
          </p:cNvPr>
          <p:cNvGrpSpPr/>
          <p:nvPr/>
        </p:nvGrpSpPr>
        <p:grpSpPr>
          <a:xfrm>
            <a:off x="9012064" y="3623732"/>
            <a:ext cx="2455272" cy="2455993"/>
            <a:chOff x="8961320" y="3572922"/>
            <a:chExt cx="2458144" cy="2458865"/>
          </a:xfrm>
        </p:grpSpPr>
        <p:grpSp>
          <p:nvGrpSpPr>
            <p:cNvPr id="68" name="Agrupar 67">
              <a:extLst>
                <a:ext uri="{FF2B5EF4-FFF2-40B4-BE49-F238E27FC236}">
                  <a16:creationId xmlns:a16="http://schemas.microsoft.com/office/drawing/2014/main" id="{878FB5E1-46D7-445E-8942-DF20F77CD8D2}"/>
                </a:ext>
              </a:extLst>
            </p:cNvPr>
            <p:cNvGrpSpPr/>
            <p:nvPr/>
          </p:nvGrpSpPr>
          <p:grpSpPr>
            <a:xfrm>
              <a:off x="8961320" y="3572922"/>
              <a:ext cx="2458144" cy="2458865"/>
              <a:chOff x="1290320" y="1889760"/>
              <a:chExt cx="2092346" cy="2092960"/>
            </a:xfrm>
          </p:grpSpPr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95FD581B-35F1-46FB-8CC3-C955631F9F3D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FFF440AC-67DE-4507-A26A-54C525767B15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77" name="Imagem 76">
              <a:extLst>
                <a:ext uri="{FF2B5EF4-FFF2-40B4-BE49-F238E27FC236}">
                  <a16:creationId xmlns:a16="http://schemas.microsoft.com/office/drawing/2014/main" id="{95CD77FA-B8A5-42B1-A35C-40FF39430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23583" y="3723743"/>
              <a:ext cx="2264507" cy="2289094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3CFBE2D-D537-4B15-8439-DCB2F0FC519C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52" name="Subtítulo 2">
              <a:extLst>
                <a:ext uri="{FF2B5EF4-FFF2-40B4-BE49-F238E27FC236}">
                  <a16:creationId xmlns:a16="http://schemas.microsoft.com/office/drawing/2014/main" id="{3B13661F-2743-444E-AF07-F522C7EE14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4" name="Subtítulo 2">
              <a:extLst>
                <a:ext uri="{FF2B5EF4-FFF2-40B4-BE49-F238E27FC236}">
                  <a16:creationId xmlns:a16="http://schemas.microsoft.com/office/drawing/2014/main" id="{42A1120F-0A65-4E2E-92E6-D7CA4060AFA1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59" name="Subtítulo 2">
            <a:extLst>
              <a:ext uri="{FF2B5EF4-FFF2-40B4-BE49-F238E27FC236}">
                <a16:creationId xmlns:a16="http://schemas.microsoft.com/office/drawing/2014/main" id="{BB45519A-28C0-4524-B6F2-406A31608E4B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sp>
        <p:nvSpPr>
          <p:cNvPr id="62" name="Subtítulo 2">
            <a:extLst>
              <a:ext uri="{FF2B5EF4-FFF2-40B4-BE49-F238E27FC236}">
                <a16:creationId xmlns:a16="http://schemas.microsoft.com/office/drawing/2014/main" id="{B7876BFC-CED6-445D-8656-9F30836F4C65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0839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ítulo 2">
            <a:extLst>
              <a:ext uri="{FF2B5EF4-FFF2-40B4-BE49-F238E27FC236}">
                <a16:creationId xmlns:a16="http://schemas.microsoft.com/office/drawing/2014/main" id="{E129C7E9-2830-4AEB-9080-3C161724289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91667CC-D3C4-4C0D-82FC-9B1A1701C00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A738090E-F133-49C2-BFFF-B083E810C5A3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E75AEAF4-8DD1-4D64-884C-E82D5B547E3D}"/>
              </a:ext>
            </a:extLst>
          </p:cNvPr>
          <p:cNvGrpSpPr/>
          <p:nvPr/>
        </p:nvGrpSpPr>
        <p:grpSpPr>
          <a:xfrm>
            <a:off x="450122" y="1810308"/>
            <a:ext cx="6077999" cy="3610375"/>
            <a:chOff x="717228" y="1588874"/>
            <a:chExt cx="7174548" cy="4261733"/>
          </a:xfrm>
        </p:grpSpPr>
        <p:pic>
          <p:nvPicPr>
            <p:cNvPr id="9" name="Imagem 8" descr="Uma imagem com interior&#10;&#10;Descrição gerada automaticamente">
              <a:extLst>
                <a:ext uri="{FF2B5EF4-FFF2-40B4-BE49-F238E27FC236}">
                  <a16:creationId xmlns:a16="http://schemas.microsoft.com/office/drawing/2014/main" id="{B06A47B9-202D-4B19-82E7-D4531098A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493" y="3060735"/>
              <a:ext cx="6245983" cy="2789872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8553508-977B-4D81-9284-B18A16A5A444}"/>
                </a:ext>
              </a:extLst>
            </p:cNvPr>
            <p:cNvSpPr/>
            <p:nvPr/>
          </p:nvSpPr>
          <p:spPr>
            <a:xfrm>
              <a:off x="2746286" y="1588874"/>
              <a:ext cx="2926080" cy="123037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cap="all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&lt;</a:t>
              </a:r>
              <a:r>
                <a:rPr lang="pt-PT" sz="1600" cap="all" dirty="0" err="1">
                  <a:solidFill>
                    <a:schemeClr val="tx1"/>
                  </a:solidFill>
                  <a:latin typeface="Arial Black" panose="020B0A04020102020204" pitchFamily="34" charset="0"/>
                </a:rPr>
                <a:t>algorithm</a:t>
              </a:r>
              <a:r>
                <a:rPr lang="pt-PT" sz="1600" cap="all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/&gt;</a:t>
              </a:r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D23AC3B-A0ED-4BBE-8F3E-010DD4C47097}"/>
                </a:ext>
              </a:extLst>
            </p:cNvPr>
            <p:cNvGrpSpPr/>
            <p:nvPr/>
          </p:nvGrpSpPr>
          <p:grpSpPr>
            <a:xfrm>
              <a:off x="1826658" y="2046838"/>
              <a:ext cx="732552" cy="2040908"/>
              <a:chOff x="3738732" y="2041758"/>
              <a:chExt cx="732552" cy="2040908"/>
            </a:xfrm>
          </p:grpSpPr>
          <p:sp>
            <p:nvSpPr>
              <p:cNvPr id="21" name="Seta: Para a Direita 20">
                <a:extLst>
                  <a:ext uri="{FF2B5EF4-FFF2-40B4-BE49-F238E27FC236}">
                    <a16:creationId xmlns:a16="http://schemas.microsoft.com/office/drawing/2014/main" id="{C77EF512-C614-4D5E-9828-04D8EC5CE809}"/>
                  </a:ext>
                </a:extLst>
              </p:cNvPr>
              <p:cNvSpPr/>
              <p:nvPr/>
            </p:nvSpPr>
            <p:spPr>
              <a:xfrm>
                <a:off x="3813549" y="2041758"/>
                <a:ext cx="657735" cy="314446"/>
              </a:xfrm>
              <a:prstGeom prst="rightArrow">
                <a:avLst>
                  <a:gd name="adj1" fmla="val 52640"/>
                  <a:gd name="adj2" fmla="val 8311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Seta: Para a Direita 21">
                <a:extLst>
                  <a:ext uri="{FF2B5EF4-FFF2-40B4-BE49-F238E27FC236}">
                    <a16:creationId xmlns:a16="http://schemas.microsoft.com/office/drawing/2014/main" id="{D9D3B2D4-8B34-45B9-BFF3-9830D239BD58}"/>
                  </a:ext>
                </a:extLst>
              </p:cNvPr>
              <p:cNvSpPr/>
              <p:nvPr/>
            </p:nvSpPr>
            <p:spPr>
              <a:xfrm rot="16200000">
                <a:off x="2912214" y="2941703"/>
                <a:ext cx="1967481" cy="314446"/>
              </a:xfrm>
              <a:prstGeom prst="rightArrow">
                <a:avLst>
                  <a:gd name="adj1" fmla="val 5264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54F6385A-2386-4DD2-88E4-C47BDC77532B}"/>
                </a:ext>
              </a:extLst>
            </p:cNvPr>
            <p:cNvGrpSpPr/>
            <p:nvPr/>
          </p:nvGrpSpPr>
          <p:grpSpPr>
            <a:xfrm>
              <a:off x="5859442" y="2046838"/>
              <a:ext cx="730900" cy="1382164"/>
              <a:chOff x="3316563" y="2031506"/>
              <a:chExt cx="730900" cy="1382164"/>
            </a:xfrm>
          </p:grpSpPr>
          <p:sp>
            <p:nvSpPr>
              <p:cNvPr id="25" name="Seta: Para a Direita 24">
                <a:extLst>
                  <a:ext uri="{FF2B5EF4-FFF2-40B4-BE49-F238E27FC236}">
                    <a16:creationId xmlns:a16="http://schemas.microsoft.com/office/drawing/2014/main" id="{D12145F3-D06C-4475-8898-A3D8CC8AB436}"/>
                  </a:ext>
                </a:extLst>
              </p:cNvPr>
              <p:cNvSpPr/>
              <p:nvPr/>
            </p:nvSpPr>
            <p:spPr>
              <a:xfrm>
                <a:off x="3316563" y="2031506"/>
                <a:ext cx="657735" cy="314446"/>
              </a:xfrm>
              <a:prstGeom prst="rightArrow">
                <a:avLst>
                  <a:gd name="adj1" fmla="val 5264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26" name="Seta: Para a Direita 25">
                <a:extLst>
                  <a:ext uri="{FF2B5EF4-FFF2-40B4-BE49-F238E27FC236}">
                    <a16:creationId xmlns:a16="http://schemas.microsoft.com/office/drawing/2014/main" id="{B10B4864-B19D-4FCB-8636-10729E5E3580}"/>
                  </a:ext>
                </a:extLst>
              </p:cNvPr>
              <p:cNvSpPr/>
              <p:nvPr/>
            </p:nvSpPr>
            <p:spPr>
              <a:xfrm rot="5400000">
                <a:off x="3235873" y="2602080"/>
                <a:ext cx="1308734" cy="314446"/>
              </a:xfrm>
              <a:prstGeom prst="rightArrow">
                <a:avLst>
                  <a:gd name="adj1" fmla="val 52640"/>
                  <a:gd name="adj2" fmla="val 9047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AB206931-F970-49AF-A8D5-CC9E2F0A5E84}"/>
                </a:ext>
              </a:extLst>
            </p:cNvPr>
            <p:cNvSpPr/>
            <p:nvPr/>
          </p:nvSpPr>
          <p:spPr>
            <a:xfrm>
              <a:off x="717228" y="2526344"/>
              <a:ext cx="1008494" cy="378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PT" sz="1600" cap="all" dirty="0" err="1">
                  <a:latin typeface="Arial Black" panose="020B0A04020102020204" pitchFamily="34" charset="0"/>
                </a:rPr>
                <a:t>inPUT</a:t>
              </a:r>
              <a:endParaRPr lang="pt-PT" sz="1600" cap="all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C00E1D51-1B6D-48F8-8073-33E4E1F8C994}"/>
                </a:ext>
              </a:extLst>
            </p:cNvPr>
            <p:cNvSpPr/>
            <p:nvPr/>
          </p:nvSpPr>
          <p:spPr>
            <a:xfrm>
              <a:off x="6616474" y="2526344"/>
              <a:ext cx="1275302" cy="378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PT" sz="1600" cap="all" dirty="0">
                  <a:latin typeface="Arial Black" panose="020B0A04020102020204" pitchFamily="34" charset="0"/>
                </a:rPr>
                <a:t>OUTPUT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A4F3745-110A-4785-B213-176A7D75851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32" name="Subtítulo 2">
              <a:extLst>
                <a:ext uri="{FF2B5EF4-FFF2-40B4-BE49-F238E27FC236}">
                  <a16:creationId xmlns:a16="http://schemas.microsoft.com/office/drawing/2014/main" id="{51F80D58-06E1-4534-AAD9-F78C977CD0A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3" name="Subtítulo 2">
              <a:extLst>
                <a:ext uri="{FF2B5EF4-FFF2-40B4-BE49-F238E27FC236}">
                  <a16:creationId xmlns:a16="http://schemas.microsoft.com/office/drawing/2014/main" id="{130624CC-0CD7-4DA5-860C-C4D6FCBCC25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34" name="Subtítulo 2">
            <a:extLst>
              <a:ext uri="{FF2B5EF4-FFF2-40B4-BE49-F238E27FC236}">
                <a16:creationId xmlns:a16="http://schemas.microsoft.com/office/drawing/2014/main" id="{23BAB2BE-20EA-4D01-88A6-99AC28137B1F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FC9F862-907A-4D87-BA08-58667023E8FD}"/>
              </a:ext>
            </a:extLst>
          </p:cNvPr>
          <p:cNvSpPr txBox="1"/>
          <p:nvPr/>
        </p:nvSpPr>
        <p:spPr>
          <a:xfrm>
            <a:off x="7693265" y="2068663"/>
            <a:ext cx="3677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 dirty="0">
                <a:latin typeface="Arial Black" panose="020B0A04020102020204" pitchFamily="34" charset="0"/>
                <a:cs typeface="Calibri" panose="020F0502020204030204" pitchFamily="34" charset="0"/>
              </a:rPr>
              <a:t>GEOMETRY EASIER </a:t>
            </a:r>
          </a:p>
          <a:p>
            <a:r>
              <a:rPr lang="en-US" sz="1600" spc="100" dirty="0">
                <a:latin typeface="Arial Black" panose="020B0A04020102020204" pitchFamily="34" charset="0"/>
                <a:cs typeface="Calibri" panose="020F0502020204030204" pitchFamily="34" charset="0"/>
              </a:rPr>
              <a:t>TO PRODUCE BY HAND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3BC21460-68C0-4C6F-8016-2AA5819E1946}"/>
              </a:ext>
            </a:extLst>
          </p:cNvPr>
          <p:cNvSpPr/>
          <p:nvPr/>
        </p:nvSpPr>
        <p:spPr>
          <a:xfrm>
            <a:off x="7323532" y="2096539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30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ítulo 2">
            <a:extLst>
              <a:ext uri="{FF2B5EF4-FFF2-40B4-BE49-F238E27FC236}">
                <a16:creationId xmlns:a16="http://schemas.microsoft.com/office/drawing/2014/main" id="{E129C7E9-2830-4AEB-9080-3C161724289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91667CC-D3C4-4C0D-82FC-9B1A1701C00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A738090E-F133-49C2-BFFF-B083E810C5A3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E75AEAF4-8DD1-4D64-884C-E82D5B547E3D}"/>
              </a:ext>
            </a:extLst>
          </p:cNvPr>
          <p:cNvGrpSpPr/>
          <p:nvPr/>
        </p:nvGrpSpPr>
        <p:grpSpPr>
          <a:xfrm>
            <a:off x="450122" y="1810308"/>
            <a:ext cx="6077999" cy="3610375"/>
            <a:chOff x="717228" y="1588874"/>
            <a:chExt cx="7174548" cy="4261733"/>
          </a:xfrm>
        </p:grpSpPr>
        <p:pic>
          <p:nvPicPr>
            <p:cNvPr id="9" name="Imagem 8" descr="Uma imagem com interior&#10;&#10;Descrição gerada automaticamente">
              <a:extLst>
                <a:ext uri="{FF2B5EF4-FFF2-40B4-BE49-F238E27FC236}">
                  <a16:creationId xmlns:a16="http://schemas.microsoft.com/office/drawing/2014/main" id="{B06A47B9-202D-4B19-82E7-D4531098A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493" y="3060735"/>
              <a:ext cx="6245983" cy="2789872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8553508-977B-4D81-9284-B18A16A5A444}"/>
                </a:ext>
              </a:extLst>
            </p:cNvPr>
            <p:cNvSpPr/>
            <p:nvPr/>
          </p:nvSpPr>
          <p:spPr>
            <a:xfrm>
              <a:off x="2746286" y="1588874"/>
              <a:ext cx="2926080" cy="123037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cap="all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&lt;</a:t>
              </a:r>
              <a:r>
                <a:rPr lang="pt-PT" sz="1600" cap="all" dirty="0" err="1">
                  <a:solidFill>
                    <a:schemeClr val="tx1"/>
                  </a:solidFill>
                  <a:latin typeface="Arial Black" panose="020B0A04020102020204" pitchFamily="34" charset="0"/>
                </a:rPr>
                <a:t>algorithm</a:t>
              </a:r>
              <a:r>
                <a:rPr lang="pt-PT" sz="1600" cap="all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/&gt;</a:t>
              </a:r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D23AC3B-A0ED-4BBE-8F3E-010DD4C47097}"/>
                </a:ext>
              </a:extLst>
            </p:cNvPr>
            <p:cNvGrpSpPr/>
            <p:nvPr/>
          </p:nvGrpSpPr>
          <p:grpSpPr>
            <a:xfrm>
              <a:off x="1826658" y="2046838"/>
              <a:ext cx="732552" cy="2040908"/>
              <a:chOff x="3738732" y="2041758"/>
              <a:chExt cx="732552" cy="2040908"/>
            </a:xfrm>
          </p:grpSpPr>
          <p:sp>
            <p:nvSpPr>
              <p:cNvPr id="21" name="Seta: Para a Direita 20">
                <a:extLst>
                  <a:ext uri="{FF2B5EF4-FFF2-40B4-BE49-F238E27FC236}">
                    <a16:creationId xmlns:a16="http://schemas.microsoft.com/office/drawing/2014/main" id="{C77EF512-C614-4D5E-9828-04D8EC5CE809}"/>
                  </a:ext>
                </a:extLst>
              </p:cNvPr>
              <p:cNvSpPr/>
              <p:nvPr/>
            </p:nvSpPr>
            <p:spPr>
              <a:xfrm>
                <a:off x="3813549" y="2041758"/>
                <a:ext cx="657735" cy="314446"/>
              </a:xfrm>
              <a:prstGeom prst="rightArrow">
                <a:avLst>
                  <a:gd name="adj1" fmla="val 52640"/>
                  <a:gd name="adj2" fmla="val 8311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Seta: Para a Direita 21">
                <a:extLst>
                  <a:ext uri="{FF2B5EF4-FFF2-40B4-BE49-F238E27FC236}">
                    <a16:creationId xmlns:a16="http://schemas.microsoft.com/office/drawing/2014/main" id="{D9D3B2D4-8B34-45B9-BFF3-9830D239BD58}"/>
                  </a:ext>
                </a:extLst>
              </p:cNvPr>
              <p:cNvSpPr/>
              <p:nvPr/>
            </p:nvSpPr>
            <p:spPr>
              <a:xfrm rot="16200000">
                <a:off x="2912214" y="2941703"/>
                <a:ext cx="1967481" cy="314446"/>
              </a:xfrm>
              <a:prstGeom prst="rightArrow">
                <a:avLst>
                  <a:gd name="adj1" fmla="val 5264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54F6385A-2386-4DD2-88E4-C47BDC77532B}"/>
                </a:ext>
              </a:extLst>
            </p:cNvPr>
            <p:cNvGrpSpPr/>
            <p:nvPr/>
          </p:nvGrpSpPr>
          <p:grpSpPr>
            <a:xfrm>
              <a:off x="5859442" y="2046838"/>
              <a:ext cx="730900" cy="1382164"/>
              <a:chOff x="3316563" y="2031506"/>
              <a:chExt cx="730900" cy="1382164"/>
            </a:xfrm>
          </p:grpSpPr>
          <p:sp>
            <p:nvSpPr>
              <p:cNvPr id="25" name="Seta: Para a Direita 24">
                <a:extLst>
                  <a:ext uri="{FF2B5EF4-FFF2-40B4-BE49-F238E27FC236}">
                    <a16:creationId xmlns:a16="http://schemas.microsoft.com/office/drawing/2014/main" id="{D12145F3-D06C-4475-8898-A3D8CC8AB436}"/>
                  </a:ext>
                </a:extLst>
              </p:cNvPr>
              <p:cNvSpPr/>
              <p:nvPr/>
            </p:nvSpPr>
            <p:spPr>
              <a:xfrm>
                <a:off x="3316563" y="2031506"/>
                <a:ext cx="657735" cy="314446"/>
              </a:xfrm>
              <a:prstGeom prst="rightArrow">
                <a:avLst>
                  <a:gd name="adj1" fmla="val 5264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26" name="Seta: Para a Direita 25">
                <a:extLst>
                  <a:ext uri="{FF2B5EF4-FFF2-40B4-BE49-F238E27FC236}">
                    <a16:creationId xmlns:a16="http://schemas.microsoft.com/office/drawing/2014/main" id="{B10B4864-B19D-4FCB-8636-10729E5E3580}"/>
                  </a:ext>
                </a:extLst>
              </p:cNvPr>
              <p:cNvSpPr/>
              <p:nvPr/>
            </p:nvSpPr>
            <p:spPr>
              <a:xfrm rot="5400000">
                <a:off x="3235873" y="2602080"/>
                <a:ext cx="1308734" cy="314446"/>
              </a:xfrm>
              <a:prstGeom prst="rightArrow">
                <a:avLst>
                  <a:gd name="adj1" fmla="val 52640"/>
                  <a:gd name="adj2" fmla="val 9047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AB206931-F970-49AF-A8D5-CC9E2F0A5E84}"/>
                </a:ext>
              </a:extLst>
            </p:cNvPr>
            <p:cNvSpPr/>
            <p:nvPr/>
          </p:nvSpPr>
          <p:spPr>
            <a:xfrm>
              <a:off x="717228" y="2526344"/>
              <a:ext cx="1008494" cy="378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PT" sz="1600" cap="all" dirty="0" err="1">
                  <a:latin typeface="Arial Black" panose="020B0A04020102020204" pitchFamily="34" charset="0"/>
                </a:rPr>
                <a:t>inPUT</a:t>
              </a:r>
              <a:endParaRPr lang="pt-PT" sz="1600" cap="all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C00E1D51-1B6D-48F8-8073-33E4E1F8C994}"/>
                </a:ext>
              </a:extLst>
            </p:cNvPr>
            <p:cNvSpPr/>
            <p:nvPr/>
          </p:nvSpPr>
          <p:spPr>
            <a:xfrm>
              <a:off x="6616474" y="2526344"/>
              <a:ext cx="1275302" cy="378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PT" sz="1600" cap="all" dirty="0">
                  <a:latin typeface="Arial Black" panose="020B0A04020102020204" pitchFamily="34" charset="0"/>
                </a:rPr>
                <a:t>OUTPUT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A4F3745-110A-4785-B213-176A7D75851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32" name="Subtítulo 2">
              <a:extLst>
                <a:ext uri="{FF2B5EF4-FFF2-40B4-BE49-F238E27FC236}">
                  <a16:creationId xmlns:a16="http://schemas.microsoft.com/office/drawing/2014/main" id="{51F80D58-06E1-4534-AAD9-F78C977CD0A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3" name="Subtítulo 2">
              <a:extLst>
                <a:ext uri="{FF2B5EF4-FFF2-40B4-BE49-F238E27FC236}">
                  <a16:creationId xmlns:a16="http://schemas.microsoft.com/office/drawing/2014/main" id="{130624CC-0CD7-4DA5-860C-C4D6FCBCC25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34" name="Subtítulo 2">
            <a:extLst>
              <a:ext uri="{FF2B5EF4-FFF2-40B4-BE49-F238E27FC236}">
                <a16:creationId xmlns:a16="http://schemas.microsoft.com/office/drawing/2014/main" id="{23BAB2BE-20EA-4D01-88A6-99AC28137B1F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FC9F862-907A-4D87-BA08-58667023E8FD}"/>
              </a:ext>
            </a:extLst>
          </p:cNvPr>
          <p:cNvSpPr txBox="1"/>
          <p:nvPr/>
        </p:nvSpPr>
        <p:spPr>
          <a:xfrm>
            <a:off x="7693265" y="2068663"/>
            <a:ext cx="3677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 dirty="0">
                <a:latin typeface="Arial Black" panose="020B0A04020102020204" pitchFamily="34" charset="0"/>
                <a:cs typeface="Calibri" panose="020F0502020204030204" pitchFamily="34" charset="0"/>
              </a:rPr>
              <a:t>GEOMETRY EASIER </a:t>
            </a:r>
          </a:p>
          <a:p>
            <a:r>
              <a:rPr lang="en-US" sz="1600" spc="100" dirty="0">
                <a:latin typeface="Arial Black" panose="020B0A04020102020204" pitchFamily="34" charset="0"/>
                <a:cs typeface="Calibri" panose="020F0502020204030204" pitchFamily="34" charset="0"/>
              </a:rPr>
              <a:t>TO PRODUCE BY HAND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864BCA9F-187A-42F3-B707-E6905A239B72}"/>
              </a:ext>
            </a:extLst>
          </p:cNvPr>
          <p:cNvSpPr txBox="1"/>
          <p:nvPr/>
        </p:nvSpPr>
        <p:spPr>
          <a:xfrm>
            <a:off x="7693265" y="3133816"/>
            <a:ext cx="2918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 dirty="0">
                <a:latin typeface="Arial Black" panose="020B0A04020102020204" pitchFamily="34" charset="0"/>
                <a:cs typeface="Calibri" panose="020F0502020204030204" pitchFamily="34" charset="0"/>
              </a:rPr>
              <a:t>EXISTING GEOMETRY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3BC21460-68C0-4C6F-8016-2AA5819E1946}"/>
              </a:ext>
            </a:extLst>
          </p:cNvPr>
          <p:cNvSpPr/>
          <p:nvPr/>
        </p:nvSpPr>
        <p:spPr>
          <a:xfrm>
            <a:off x="7323532" y="2096539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A70C7297-FEC6-4C5D-B901-0A03CE07BB0B}"/>
              </a:ext>
            </a:extLst>
          </p:cNvPr>
          <p:cNvSpPr/>
          <p:nvPr/>
        </p:nvSpPr>
        <p:spPr>
          <a:xfrm>
            <a:off x="7323532" y="3166422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206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ítulo 2">
            <a:extLst>
              <a:ext uri="{FF2B5EF4-FFF2-40B4-BE49-F238E27FC236}">
                <a16:creationId xmlns:a16="http://schemas.microsoft.com/office/drawing/2014/main" id="{E129C7E9-2830-4AEB-9080-3C161724289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91667CC-D3C4-4C0D-82FC-9B1A1701C00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A738090E-F133-49C2-BFFF-B083E810C5A3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E75AEAF4-8DD1-4D64-884C-E82D5B547E3D}"/>
              </a:ext>
            </a:extLst>
          </p:cNvPr>
          <p:cNvGrpSpPr/>
          <p:nvPr/>
        </p:nvGrpSpPr>
        <p:grpSpPr>
          <a:xfrm>
            <a:off x="450122" y="1810308"/>
            <a:ext cx="6077999" cy="3610375"/>
            <a:chOff x="717228" y="1588874"/>
            <a:chExt cx="7174548" cy="4261733"/>
          </a:xfrm>
        </p:grpSpPr>
        <p:pic>
          <p:nvPicPr>
            <p:cNvPr id="9" name="Imagem 8" descr="Uma imagem com interior&#10;&#10;Descrição gerada automaticamente">
              <a:extLst>
                <a:ext uri="{FF2B5EF4-FFF2-40B4-BE49-F238E27FC236}">
                  <a16:creationId xmlns:a16="http://schemas.microsoft.com/office/drawing/2014/main" id="{B06A47B9-202D-4B19-82E7-D4531098A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493" y="3060735"/>
              <a:ext cx="6245983" cy="2789872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8553508-977B-4D81-9284-B18A16A5A444}"/>
                </a:ext>
              </a:extLst>
            </p:cNvPr>
            <p:cNvSpPr/>
            <p:nvPr/>
          </p:nvSpPr>
          <p:spPr>
            <a:xfrm>
              <a:off x="2746286" y="1588874"/>
              <a:ext cx="2926080" cy="123037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cap="all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&lt;</a:t>
              </a:r>
              <a:r>
                <a:rPr lang="pt-PT" sz="1600" cap="all" dirty="0" err="1">
                  <a:solidFill>
                    <a:schemeClr val="tx1"/>
                  </a:solidFill>
                  <a:latin typeface="Arial Black" panose="020B0A04020102020204" pitchFamily="34" charset="0"/>
                </a:rPr>
                <a:t>algorithm</a:t>
              </a:r>
              <a:r>
                <a:rPr lang="pt-PT" sz="1600" cap="all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/&gt;</a:t>
              </a:r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D23AC3B-A0ED-4BBE-8F3E-010DD4C47097}"/>
                </a:ext>
              </a:extLst>
            </p:cNvPr>
            <p:cNvGrpSpPr/>
            <p:nvPr/>
          </p:nvGrpSpPr>
          <p:grpSpPr>
            <a:xfrm>
              <a:off x="1826658" y="2046838"/>
              <a:ext cx="732552" cy="2040908"/>
              <a:chOff x="3738732" y="2041758"/>
              <a:chExt cx="732552" cy="2040908"/>
            </a:xfrm>
          </p:grpSpPr>
          <p:sp>
            <p:nvSpPr>
              <p:cNvPr id="21" name="Seta: Para a Direita 20">
                <a:extLst>
                  <a:ext uri="{FF2B5EF4-FFF2-40B4-BE49-F238E27FC236}">
                    <a16:creationId xmlns:a16="http://schemas.microsoft.com/office/drawing/2014/main" id="{C77EF512-C614-4D5E-9828-04D8EC5CE809}"/>
                  </a:ext>
                </a:extLst>
              </p:cNvPr>
              <p:cNvSpPr/>
              <p:nvPr/>
            </p:nvSpPr>
            <p:spPr>
              <a:xfrm>
                <a:off x="3813549" y="2041758"/>
                <a:ext cx="657735" cy="314446"/>
              </a:xfrm>
              <a:prstGeom prst="rightArrow">
                <a:avLst>
                  <a:gd name="adj1" fmla="val 52640"/>
                  <a:gd name="adj2" fmla="val 8311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Seta: Para a Direita 21">
                <a:extLst>
                  <a:ext uri="{FF2B5EF4-FFF2-40B4-BE49-F238E27FC236}">
                    <a16:creationId xmlns:a16="http://schemas.microsoft.com/office/drawing/2014/main" id="{D9D3B2D4-8B34-45B9-BFF3-9830D239BD58}"/>
                  </a:ext>
                </a:extLst>
              </p:cNvPr>
              <p:cNvSpPr/>
              <p:nvPr/>
            </p:nvSpPr>
            <p:spPr>
              <a:xfrm rot="16200000">
                <a:off x="2912214" y="2941703"/>
                <a:ext cx="1967481" cy="314446"/>
              </a:xfrm>
              <a:prstGeom prst="rightArrow">
                <a:avLst>
                  <a:gd name="adj1" fmla="val 5264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54F6385A-2386-4DD2-88E4-C47BDC77532B}"/>
                </a:ext>
              </a:extLst>
            </p:cNvPr>
            <p:cNvGrpSpPr/>
            <p:nvPr/>
          </p:nvGrpSpPr>
          <p:grpSpPr>
            <a:xfrm>
              <a:off x="5859442" y="2046838"/>
              <a:ext cx="730900" cy="1382164"/>
              <a:chOff x="3316563" y="2031506"/>
              <a:chExt cx="730900" cy="1382164"/>
            </a:xfrm>
          </p:grpSpPr>
          <p:sp>
            <p:nvSpPr>
              <p:cNvPr id="25" name="Seta: Para a Direita 24">
                <a:extLst>
                  <a:ext uri="{FF2B5EF4-FFF2-40B4-BE49-F238E27FC236}">
                    <a16:creationId xmlns:a16="http://schemas.microsoft.com/office/drawing/2014/main" id="{D12145F3-D06C-4475-8898-A3D8CC8AB436}"/>
                  </a:ext>
                </a:extLst>
              </p:cNvPr>
              <p:cNvSpPr/>
              <p:nvPr/>
            </p:nvSpPr>
            <p:spPr>
              <a:xfrm>
                <a:off x="3316563" y="2031506"/>
                <a:ext cx="657735" cy="314446"/>
              </a:xfrm>
              <a:prstGeom prst="rightArrow">
                <a:avLst>
                  <a:gd name="adj1" fmla="val 5264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26" name="Seta: Para a Direita 25">
                <a:extLst>
                  <a:ext uri="{FF2B5EF4-FFF2-40B4-BE49-F238E27FC236}">
                    <a16:creationId xmlns:a16="http://schemas.microsoft.com/office/drawing/2014/main" id="{B10B4864-B19D-4FCB-8636-10729E5E3580}"/>
                  </a:ext>
                </a:extLst>
              </p:cNvPr>
              <p:cNvSpPr/>
              <p:nvPr/>
            </p:nvSpPr>
            <p:spPr>
              <a:xfrm rot="5400000">
                <a:off x="3235873" y="2602080"/>
                <a:ext cx="1308734" cy="314446"/>
              </a:xfrm>
              <a:prstGeom prst="rightArrow">
                <a:avLst>
                  <a:gd name="adj1" fmla="val 52640"/>
                  <a:gd name="adj2" fmla="val 9047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AB206931-F970-49AF-A8D5-CC9E2F0A5E84}"/>
                </a:ext>
              </a:extLst>
            </p:cNvPr>
            <p:cNvSpPr/>
            <p:nvPr/>
          </p:nvSpPr>
          <p:spPr>
            <a:xfrm>
              <a:off x="717228" y="2526344"/>
              <a:ext cx="1008494" cy="378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PT" sz="1600" cap="all" dirty="0" err="1">
                  <a:latin typeface="Arial Black" panose="020B0A04020102020204" pitchFamily="34" charset="0"/>
                </a:rPr>
                <a:t>inPUT</a:t>
              </a:r>
              <a:endParaRPr lang="pt-PT" sz="1600" cap="all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C00E1D51-1B6D-48F8-8073-33E4E1F8C994}"/>
                </a:ext>
              </a:extLst>
            </p:cNvPr>
            <p:cNvSpPr/>
            <p:nvPr/>
          </p:nvSpPr>
          <p:spPr>
            <a:xfrm>
              <a:off x="6616474" y="2526344"/>
              <a:ext cx="1275302" cy="378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PT" sz="1600" cap="all" dirty="0">
                  <a:latin typeface="Arial Black" panose="020B0A04020102020204" pitchFamily="34" charset="0"/>
                </a:rPr>
                <a:t>OUTPUT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A4F3745-110A-4785-B213-176A7D75851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32" name="Subtítulo 2">
              <a:extLst>
                <a:ext uri="{FF2B5EF4-FFF2-40B4-BE49-F238E27FC236}">
                  <a16:creationId xmlns:a16="http://schemas.microsoft.com/office/drawing/2014/main" id="{51F80D58-06E1-4534-AAD9-F78C977CD0A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3" name="Subtítulo 2">
              <a:extLst>
                <a:ext uri="{FF2B5EF4-FFF2-40B4-BE49-F238E27FC236}">
                  <a16:creationId xmlns:a16="http://schemas.microsoft.com/office/drawing/2014/main" id="{130624CC-0CD7-4DA5-860C-C4D6FCBCC25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34" name="Subtítulo 2">
            <a:extLst>
              <a:ext uri="{FF2B5EF4-FFF2-40B4-BE49-F238E27FC236}">
                <a16:creationId xmlns:a16="http://schemas.microsoft.com/office/drawing/2014/main" id="{23BAB2BE-20EA-4D01-88A6-99AC28137B1F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FC9F862-907A-4D87-BA08-58667023E8FD}"/>
              </a:ext>
            </a:extLst>
          </p:cNvPr>
          <p:cNvSpPr txBox="1"/>
          <p:nvPr/>
        </p:nvSpPr>
        <p:spPr>
          <a:xfrm>
            <a:off x="7693265" y="2068663"/>
            <a:ext cx="3677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 dirty="0">
                <a:latin typeface="Arial Black" panose="020B0A04020102020204" pitchFamily="34" charset="0"/>
                <a:cs typeface="Calibri" panose="020F0502020204030204" pitchFamily="34" charset="0"/>
              </a:rPr>
              <a:t>GEOMETRY EASIER </a:t>
            </a:r>
          </a:p>
          <a:p>
            <a:r>
              <a:rPr lang="en-US" sz="1600" spc="100" dirty="0">
                <a:latin typeface="Arial Black" panose="020B0A04020102020204" pitchFamily="34" charset="0"/>
                <a:cs typeface="Calibri" panose="020F0502020204030204" pitchFamily="34" charset="0"/>
              </a:rPr>
              <a:t>TO PRODUCE BY HAND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864BCA9F-187A-42F3-B707-E6905A239B72}"/>
              </a:ext>
            </a:extLst>
          </p:cNvPr>
          <p:cNvSpPr txBox="1"/>
          <p:nvPr/>
        </p:nvSpPr>
        <p:spPr>
          <a:xfrm>
            <a:off x="7693265" y="3133816"/>
            <a:ext cx="2918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 dirty="0">
                <a:latin typeface="Arial Black" panose="020B0A04020102020204" pitchFamily="34" charset="0"/>
                <a:cs typeface="Calibri" panose="020F0502020204030204" pitchFamily="34" charset="0"/>
              </a:rPr>
              <a:t>EXISTING GEOMETRY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56832A2-5A91-456D-8FE2-EF4FEA486F26}"/>
              </a:ext>
            </a:extLst>
          </p:cNvPr>
          <p:cNvSpPr txBox="1"/>
          <p:nvPr/>
        </p:nvSpPr>
        <p:spPr>
          <a:xfrm>
            <a:off x="7693265" y="3952747"/>
            <a:ext cx="3601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 dirty="0">
                <a:latin typeface="Arial Black" panose="020B0A04020102020204" pitchFamily="34" charset="0"/>
                <a:cs typeface="Calibri" panose="020F0502020204030204" pitchFamily="34" charset="0"/>
              </a:rPr>
              <a:t>OUTPUT GEOMETRY OF A PROGRAM AS AN INPUT TO OTHER PROGRAM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3BC21460-68C0-4C6F-8016-2AA5819E1946}"/>
              </a:ext>
            </a:extLst>
          </p:cNvPr>
          <p:cNvSpPr/>
          <p:nvPr/>
        </p:nvSpPr>
        <p:spPr>
          <a:xfrm>
            <a:off x="7323532" y="2096539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A70C7297-FEC6-4C5D-B901-0A03CE07BB0B}"/>
              </a:ext>
            </a:extLst>
          </p:cNvPr>
          <p:cNvSpPr/>
          <p:nvPr/>
        </p:nvSpPr>
        <p:spPr>
          <a:xfrm>
            <a:off x="7323532" y="3166422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5B3090E-6497-48C9-97C6-8BB650E50431}"/>
              </a:ext>
            </a:extLst>
          </p:cNvPr>
          <p:cNvSpPr/>
          <p:nvPr/>
        </p:nvSpPr>
        <p:spPr>
          <a:xfrm>
            <a:off x="7323532" y="397751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35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A889437-7CB4-4E8D-9BB2-EE5A4C5A3F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36" y="2209839"/>
            <a:ext cx="1067498" cy="2572723"/>
          </a:xfrm>
          <a:prstGeom prst="rect">
            <a:avLst/>
          </a:prstGeom>
          <a:effectLst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561FC7-E048-478A-86CF-DBCC558F8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62" y="2295146"/>
            <a:ext cx="2719198" cy="2198257"/>
          </a:xfrm>
          <a:prstGeom prst="rect">
            <a:avLst/>
          </a:prstGeom>
          <a:effectLst/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C5A5E726-B046-42E8-8910-5DD6223AF887}"/>
              </a:ext>
            </a:extLst>
          </p:cNvPr>
          <p:cNvSpPr/>
          <p:nvPr/>
        </p:nvSpPr>
        <p:spPr>
          <a:xfrm>
            <a:off x="203200" y="677148"/>
            <a:ext cx="2238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Grasshopper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091B486C-DB85-42C0-9371-16AC19B98294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10DE1088-DCC2-4586-B9BB-872B42E3F742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15B4E834-1977-411D-9C4D-8C70AD2A5CAF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0C03A819-6A1A-4ECD-9A6A-631CF7AD230A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6" name="Subtítulo 2">
              <a:extLst>
                <a:ext uri="{FF2B5EF4-FFF2-40B4-BE49-F238E27FC236}">
                  <a16:creationId xmlns:a16="http://schemas.microsoft.com/office/drawing/2014/main" id="{76ED9362-4F6E-41C4-9719-6F1F2DDBC46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7" name="Subtítulo 2">
              <a:extLst>
                <a:ext uri="{FF2B5EF4-FFF2-40B4-BE49-F238E27FC236}">
                  <a16:creationId xmlns:a16="http://schemas.microsoft.com/office/drawing/2014/main" id="{471A7689-CC70-4F28-952F-D4146A67181A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8" name="Subtítulo 2">
            <a:extLst>
              <a:ext uri="{FF2B5EF4-FFF2-40B4-BE49-F238E27FC236}">
                <a16:creationId xmlns:a16="http://schemas.microsoft.com/office/drawing/2014/main" id="{83845C5A-311B-46AA-A64F-94B8E2A2E2DB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755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A889437-7CB4-4E8D-9BB2-EE5A4C5A3F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36" y="2209839"/>
            <a:ext cx="1067498" cy="2572723"/>
          </a:xfrm>
          <a:prstGeom prst="rect">
            <a:avLst/>
          </a:prstGeom>
          <a:effectLst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561FC7-E048-478A-86CF-DBCC558F8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62" y="2295146"/>
            <a:ext cx="2719198" cy="2198257"/>
          </a:xfrm>
          <a:prstGeom prst="rect">
            <a:avLst/>
          </a:prstGeom>
          <a:effectLst/>
        </p:spPr>
      </p:pic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3BBA4785-1EA0-4DCD-BF55-535AAEA91731}"/>
              </a:ext>
            </a:extLst>
          </p:cNvPr>
          <p:cNvSpPr/>
          <p:nvPr/>
        </p:nvSpPr>
        <p:spPr>
          <a:xfrm>
            <a:off x="4052309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E225F1F5-2FF2-4A11-B5A8-C9FD5A341F5F}"/>
              </a:ext>
            </a:extLst>
          </p:cNvPr>
          <p:cNvSpPr txBox="1">
            <a:spLocks/>
          </p:cNvSpPr>
          <p:nvPr/>
        </p:nvSpPr>
        <p:spPr>
          <a:xfrm>
            <a:off x="3469151" y="296005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SELECT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GEOMETRY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IN RHINO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5A5E726-B046-42E8-8910-5DD6223AF887}"/>
              </a:ext>
            </a:extLst>
          </p:cNvPr>
          <p:cNvSpPr/>
          <p:nvPr/>
        </p:nvSpPr>
        <p:spPr>
          <a:xfrm>
            <a:off x="203200" y="677148"/>
            <a:ext cx="2238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Grasshopper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091B486C-DB85-42C0-9371-16AC19B98294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10DE1088-DCC2-4586-B9BB-872B42E3F742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15B4E834-1977-411D-9C4D-8C70AD2A5CAF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4E26DDB-C82F-4A91-9A1F-0FFDA0652601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7" name="Subtítulo 2">
              <a:extLst>
                <a:ext uri="{FF2B5EF4-FFF2-40B4-BE49-F238E27FC236}">
                  <a16:creationId xmlns:a16="http://schemas.microsoft.com/office/drawing/2014/main" id="{7FABAB7F-CE7A-41D5-9E7A-80A8A49C45A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C3EA7CF5-0C56-41CC-A352-FE64E168E054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0" name="Subtítulo 2">
            <a:extLst>
              <a:ext uri="{FF2B5EF4-FFF2-40B4-BE49-F238E27FC236}">
                <a16:creationId xmlns:a16="http://schemas.microsoft.com/office/drawing/2014/main" id="{5F6A290F-1A28-47B6-B0E7-60A2B8C2CDE8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537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A889437-7CB4-4E8D-9BB2-EE5A4C5A3F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36" y="2209839"/>
            <a:ext cx="1067498" cy="2572723"/>
          </a:xfrm>
          <a:prstGeom prst="rect">
            <a:avLst/>
          </a:prstGeom>
          <a:effectLst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561FC7-E048-478A-86CF-DBCC558F8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62" y="2295146"/>
            <a:ext cx="2719198" cy="2198257"/>
          </a:xfrm>
          <a:prstGeom prst="rect">
            <a:avLst/>
          </a:prstGeom>
          <a:effectLst/>
        </p:spPr>
      </p:pic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3BBA4785-1EA0-4DCD-BF55-535AAEA91731}"/>
              </a:ext>
            </a:extLst>
          </p:cNvPr>
          <p:cNvSpPr/>
          <p:nvPr/>
        </p:nvSpPr>
        <p:spPr>
          <a:xfrm>
            <a:off x="4052309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E225F1F5-2FF2-4A11-B5A8-C9FD5A341F5F}"/>
              </a:ext>
            </a:extLst>
          </p:cNvPr>
          <p:cNvSpPr txBox="1">
            <a:spLocks/>
          </p:cNvSpPr>
          <p:nvPr/>
        </p:nvSpPr>
        <p:spPr>
          <a:xfrm>
            <a:off x="3469151" y="296005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SELECT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GEOMETRY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IN RHINO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56CEDE46-38A3-485C-A517-B603A5EDB23B}"/>
              </a:ext>
            </a:extLst>
          </p:cNvPr>
          <p:cNvSpPr txBox="1">
            <a:spLocks/>
          </p:cNvSpPr>
          <p:nvPr/>
        </p:nvSpPr>
        <p:spPr>
          <a:xfrm>
            <a:off x="7286908" y="3298280"/>
            <a:ext cx="3319510" cy="382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600" cap="all" dirty="0" err="1">
                <a:solidFill>
                  <a:srgbClr val="7A9496"/>
                </a:solidFill>
                <a:latin typeface="Arial Black" panose="020B0A04020102020204" pitchFamily="34" charset="0"/>
              </a:rPr>
              <a:t>DEPENDENCy</a:t>
            </a:r>
            <a:endParaRPr lang="pt-PT" sz="1600" cap="all" dirty="0">
              <a:solidFill>
                <a:srgbClr val="7A9496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B3097EF-0070-4885-9676-E504F5C485C4}"/>
              </a:ext>
            </a:extLst>
          </p:cNvPr>
          <p:cNvSpPr/>
          <p:nvPr/>
        </p:nvSpPr>
        <p:spPr>
          <a:xfrm>
            <a:off x="203200" y="677148"/>
            <a:ext cx="2238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Grasshopper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BB6BC97C-E633-4A10-BA60-F7D5DAFD021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D5574B0-2A65-4FA5-BEA7-F8B655FAEE4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1F0A7D45-CCA7-4E1E-A30E-D9866825D56D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15B34B7-8D73-43B6-873A-CC249760B2ED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0" name="Subtítulo 2">
              <a:extLst>
                <a:ext uri="{FF2B5EF4-FFF2-40B4-BE49-F238E27FC236}">
                  <a16:creationId xmlns:a16="http://schemas.microsoft.com/office/drawing/2014/main" id="{A786A1EA-3701-4149-BDEC-7C9C7E398CF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Subtítulo 2">
              <a:extLst>
                <a:ext uri="{FF2B5EF4-FFF2-40B4-BE49-F238E27FC236}">
                  <a16:creationId xmlns:a16="http://schemas.microsoft.com/office/drawing/2014/main" id="{9D060BD2-59EB-422B-9F9A-B63EFE486CD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2" name="Subtítulo 2">
            <a:extLst>
              <a:ext uri="{FF2B5EF4-FFF2-40B4-BE49-F238E27FC236}">
                <a16:creationId xmlns:a16="http://schemas.microsoft.com/office/drawing/2014/main" id="{EC7D81CF-046A-48CB-808D-A08749FECA4D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660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A889437-7CB4-4E8D-9BB2-EE5A4C5A3F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36" y="2209839"/>
            <a:ext cx="1067498" cy="2572723"/>
          </a:xfrm>
          <a:prstGeom prst="rect">
            <a:avLst/>
          </a:prstGeom>
          <a:effectLst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561FC7-E048-478A-86CF-DBCC558F8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62" y="2295146"/>
            <a:ext cx="2719198" cy="2198257"/>
          </a:xfrm>
          <a:prstGeom prst="rect">
            <a:avLst/>
          </a:prstGeom>
          <a:effectLst/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7797AB32-E3AA-41A6-B248-5563D7A7FBEC}"/>
              </a:ext>
            </a:extLst>
          </p:cNvPr>
          <p:cNvSpPr/>
          <p:nvPr/>
        </p:nvSpPr>
        <p:spPr>
          <a:xfrm>
            <a:off x="4052309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AAFB0216-3901-42CB-8E67-9509DD0E9FE1}"/>
              </a:ext>
            </a:extLst>
          </p:cNvPr>
          <p:cNvSpPr txBox="1">
            <a:spLocks/>
          </p:cNvSpPr>
          <p:nvPr/>
        </p:nvSpPr>
        <p:spPr>
          <a:xfrm>
            <a:off x="3469151" y="296005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SELECT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GEOMETRY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IN RHINO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C2E0E68D-1B89-4857-9B90-73C8402C4C1F}"/>
              </a:ext>
            </a:extLst>
          </p:cNvPr>
          <p:cNvSpPr txBox="1">
            <a:spLocks/>
          </p:cNvSpPr>
          <p:nvPr/>
        </p:nvSpPr>
        <p:spPr>
          <a:xfrm>
            <a:off x="6708167" y="3115581"/>
            <a:ext cx="1960880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Change</a:t>
            </a:r>
            <a:endParaRPr lang="pt-PT" sz="1600" cap="all" dirty="0">
              <a:latin typeface="Arial Black" panose="020B0A04020102020204" pitchFamily="34" charset="0"/>
            </a:endParaRPr>
          </a:p>
          <a:p>
            <a:r>
              <a:rPr lang="pt-PT" sz="1600" cap="all" dirty="0" err="1">
                <a:latin typeface="Arial Black" panose="020B0A04020102020204" pitchFamily="34" charset="0"/>
              </a:rPr>
              <a:t>geometry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8D0B413A-11A5-4931-BC1E-6835D2AEB419}"/>
              </a:ext>
            </a:extLst>
          </p:cNvPr>
          <p:cNvSpPr/>
          <p:nvPr/>
        </p:nvSpPr>
        <p:spPr>
          <a:xfrm>
            <a:off x="6308316" y="3271113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05CF449-5D6D-41CD-8AC5-5FC8173E0FAE}"/>
              </a:ext>
            </a:extLst>
          </p:cNvPr>
          <p:cNvSpPr/>
          <p:nvPr/>
        </p:nvSpPr>
        <p:spPr>
          <a:xfrm>
            <a:off x="203200" y="677148"/>
            <a:ext cx="2238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Grasshopper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4DF1D24C-1195-4AE5-8C56-4EEBA323C0FB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26954E0F-A2A4-4142-90F7-FE4D4CEAF934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C9BDD159-16B0-441E-A277-93E0FD55605C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8DBC5A28-4E9C-416F-A893-518246E1611C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7" name="Subtítulo 2">
              <a:extLst>
                <a:ext uri="{FF2B5EF4-FFF2-40B4-BE49-F238E27FC236}">
                  <a16:creationId xmlns:a16="http://schemas.microsoft.com/office/drawing/2014/main" id="{39B7BD52-43CF-470F-9EB4-49618FC3D0D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8" name="Subtítulo 2">
              <a:extLst>
                <a:ext uri="{FF2B5EF4-FFF2-40B4-BE49-F238E27FC236}">
                  <a16:creationId xmlns:a16="http://schemas.microsoft.com/office/drawing/2014/main" id="{75579CC6-7219-4583-848B-1834F438714A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9" name="Subtítulo 2">
            <a:extLst>
              <a:ext uri="{FF2B5EF4-FFF2-40B4-BE49-F238E27FC236}">
                <a16:creationId xmlns:a16="http://schemas.microsoft.com/office/drawing/2014/main" id="{75FB30FE-9E1D-4830-81DC-4D12251EBB15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74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A889437-7CB4-4E8D-9BB2-EE5A4C5A3F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36" y="2209839"/>
            <a:ext cx="1067498" cy="2572723"/>
          </a:xfrm>
          <a:prstGeom prst="rect">
            <a:avLst/>
          </a:prstGeom>
          <a:effectLst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561FC7-E048-478A-86CF-DBCC558F8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62" y="2295146"/>
            <a:ext cx="2719198" cy="2198257"/>
          </a:xfrm>
          <a:prstGeom prst="rect">
            <a:avLst/>
          </a:prstGeom>
          <a:effectLst/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7797AB32-E3AA-41A6-B248-5563D7A7FBEC}"/>
              </a:ext>
            </a:extLst>
          </p:cNvPr>
          <p:cNvSpPr/>
          <p:nvPr/>
        </p:nvSpPr>
        <p:spPr>
          <a:xfrm>
            <a:off x="4052309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AAFB0216-3901-42CB-8E67-9509DD0E9FE1}"/>
              </a:ext>
            </a:extLst>
          </p:cNvPr>
          <p:cNvSpPr txBox="1">
            <a:spLocks/>
          </p:cNvSpPr>
          <p:nvPr/>
        </p:nvSpPr>
        <p:spPr>
          <a:xfrm>
            <a:off x="3469151" y="296005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SELECT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GEOMETRY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IN RHINO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C2E0E68D-1B89-4857-9B90-73C8402C4C1F}"/>
              </a:ext>
            </a:extLst>
          </p:cNvPr>
          <p:cNvSpPr txBox="1">
            <a:spLocks/>
          </p:cNvSpPr>
          <p:nvPr/>
        </p:nvSpPr>
        <p:spPr>
          <a:xfrm>
            <a:off x="6708167" y="3115581"/>
            <a:ext cx="1960880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Change</a:t>
            </a:r>
            <a:endParaRPr lang="pt-PT" sz="1600" cap="all" dirty="0">
              <a:latin typeface="Arial Black" panose="020B0A04020102020204" pitchFamily="34" charset="0"/>
            </a:endParaRPr>
          </a:p>
          <a:p>
            <a:r>
              <a:rPr lang="pt-PT" sz="1600" cap="all" dirty="0" err="1">
                <a:latin typeface="Arial Black" panose="020B0A04020102020204" pitchFamily="34" charset="0"/>
              </a:rPr>
              <a:t>geometry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8D0B413A-11A5-4931-BC1E-6835D2AEB419}"/>
              </a:ext>
            </a:extLst>
          </p:cNvPr>
          <p:cNvSpPr/>
          <p:nvPr/>
        </p:nvSpPr>
        <p:spPr>
          <a:xfrm>
            <a:off x="6308316" y="3271113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4D1D9BBE-E203-4C35-9774-6C3EA65366CC}"/>
              </a:ext>
            </a:extLst>
          </p:cNvPr>
          <p:cNvSpPr/>
          <p:nvPr/>
        </p:nvSpPr>
        <p:spPr>
          <a:xfrm>
            <a:off x="8411163" y="3271113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12D6C46F-AC95-4907-AE59-E38438A14744}"/>
              </a:ext>
            </a:extLst>
          </p:cNvPr>
          <p:cNvSpPr txBox="1">
            <a:spLocks/>
          </p:cNvSpPr>
          <p:nvPr/>
        </p:nvSpPr>
        <p:spPr>
          <a:xfrm>
            <a:off x="8941822" y="2129620"/>
            <a:ext cx="2325618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Changes</a:t>
            </a:r>
            <a:endParaRPr lang="pt-PT" sz="1600" cap="all" dirty="0">
              <a:latin typeface="Arial Black" panose="020B0A04020102020204" pitchFamily="34" charset="0"/>
            </a:endParaRPr>
          </a:p>
          <a:p>
            <a:r>
              <a:rPr lang="pt-PT" sz="1600" cap="all" dirty="0">
                <a:latin typeface="Arial Black" panose="020B0A04020102020204" pitchFamily="34" charset="0"/>
              </a:rPr>
              <a:t> PROPAGATED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 IN THE PROGRAM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781B005-60DA-473E-AAF9-8369F6DB5034}"/>
              </a:ext>
            </a:extLst>
          </p:cNvPr>
          <p:cNvSpPr txBox="1">
            <a:spLocks/>
          </p:cNvSpPr>
          <p:nvPr/>
        </p:nvSpPr>
        <p:spPr>
          <a:xfrm>
            <a:off x="8941822" y="3734275"/>
            <a:ext cx="2325618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NEW RESULTS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 GENERATED</a:t>
            </a:r>
          </a:p>
        </p:txBody>
      </p:sp>
      <p:sp>
        <p:nvSpPr>
          <p:cNvPr id="2" name="Cruzada 1">
            <a:extLst>
              <a:ext uri="{FF2B5EF4-FFF2-40B4-BE49-F238E27FC236}">
                <a16:creationId xmlns:a16="http://schemas.microsoft.com/office/drawing/2014/main" id="{E3088604-F714-449A-ABBB-5363B183A96C}"/>
              </a:ext>
            </a:extLst>
          </p:cNvPr>
          <p:cNvSpPr/>
          <p:nvPr/>
        </p:nvSpPr>
        <p:spPr>
          <a:xfrm>
            <a:off x="9920658" y="3193134"/>
            <a:ext cx="367076" cy="367076"/>
          </a:xfrm>
          <a:prstGeom prst="plus">
            <a:avLst>
              <a:gd name="adj" fmla="val 36417"/>
            </a:avLst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1064519-D3DB-43D4-B6D1-8DF3C464A0F1}"/>
              </a:ext>
            </a:extLst>
          </p:cNvPr>
          <p:cNvSpPr/>
          <p:nvPr/>
        </p:nvSpPr>
        <p:spPr>
          <a:xfrm>
            <a:off x="203200" y="677148"/>
            <a:ext cx="2238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Grasshopper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701EFFB3-6242-408A-81B0-0A434B5CC6CD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51D783C-6C2A-4198-857A-1BAC07932D4D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8E8F2531-C343-4539-8E1A-5E6D46C115F4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C9AC2190-A5F4-4356-B982-77F44AA4CA08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5" name="Subtítulo 2">
              <a:extLst>
                <a:ext uri="{FF2B5EF4-FFF2-40B4-BE49-F238E27FC236}">
                  <a16:creationId xmlns:a16="http://schemas.microsoft.com/office/drawing/2014/main" id="{F37F343C-6AD4-4D2B-B236-46C7BB990FC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6" name="Subtítulo 2">
              <a:extLst>
                <a:ext uri="{FF2B5EF4-FFF2-40B4-BE49-F238E27FC236}">
                  <a16:creationId xmlns:a16="http://schemas.microsoft.com/office/drawing/2014/main" id="{DC594DA4-18A2-43D5-85F0-FF6580146C98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7" name="Subtítulo 2">
            <a:extLst>
              <a:ext uri="{FF2B5EF4-FFF2-40B4-BE49-F238E27FC236}">
                <a16:creationId xmlns:a16="http://schemas.microsoft.com/office/drawing/2014/main" id="{E4AA32A3-EA48-4695-995E-0D5645E4CBDD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5558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A889437-7CB4-4E8D-9BB2-EE5A4C5A3F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36" y="2209839"/>
            <a:ext cx="1067498" cy="2572723"/>
          </a:xfrm>
          <a:prstGeom prst="rect">
            <a:avLst/>
          </a:prstGeom>
          <a:effectLst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561FC7-E048-478A-86CF-DBCC558F8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62" y="2295146"/>
            <a:ext cx="2719198" cy="2198257"/>
          </a:xfrm>
          <a:prstGeom prst="rect">
            <a:avLst/>
          </a:prstGeom>
          <a:effectLst/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4EAE6432-2FD7-41E5-85E0-1EA97D84680A}"/>
              </a:ext>
            </a:extLst>
          </p:cNvPr>
          <p:cNvSpPr txBox="1">
            <a:spLocks/>
          </p:cNvSpPr>
          <p:nvPr/>
        </p:nvSpPr>
        <p:spPr>
          <a:xfrm>
            <a:off x="7286908" y="3298280"/>
            <a:ext cx="3319510" cy="382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600" cap="all" dirty="0" err="1">
                <a:solidFill>
                  <a:srgbClr val="7A9496"/>
                </a:solidFill>
                <a:latin typeface="Arial Black" panose="020B0A04020102020204" pitchFamily="34" charset="0"/>
              </a:rPr>
              <a:t>INDEPENDENCy</a:t>
            </a:r>
            <a:endParaRPr lang="pt-PT" sz="1600" cap="all" dirty="0">
              <a:solidFill>
                <a:srgbClr val="7A9496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3BBA4785-1EA0-4DCD-BF55-535AAEA91731}"/>
              </a:ext>
            </a:extLst>
          </p:cNvPr>
          <p:cNvSpPr/>
          <p:nvPr/>
        </p:nvSpPr>
        <p:spPr>
          <a:xfrm>
            <a:off x="4052309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E225F1F5-2FF2-4A11-B5A8-C9FD5A341F5F}"/>
              </a:ext>
            </a:extLst>
          </p:cNvPr>
          <p:cNvSpPr txBox="1">
            <a:spLocks/>
          </p:cNvSpPr>
          <p:nvPr/>
        </p:nvSpPr>
        <p:spPr>
          <a:xfrm>
            <a:off x="3469151" y="296005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SELECT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GEOMETRY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IN RHINO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366E553-6D81-49DF-994A-5B1669D43D78}"/>
              </a:ext>
            </a:extLst>
          </p:cNvPr>
          <p:cNvSpPr/>
          <p:nvPr/>
        </p:nvSpPr>
        <p:spPr>
          <a:xfrm>
            <a:off x="203200" y="677148"/>
            <a:ext cx="2238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Grasshopper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66627288-BE19-432B-80F8-8A95F750A682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828C187-1F44-462C-839A-DFB1E4247E5E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6E8B9228-E1FB-4C00-9C0B-79404136BB8A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CB5447D-C89E-4450-B827-BA5A5E31C28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839AEB15-96D9-45A5-BA5D-E1D2E49AE0C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Subtítulo 2">
              <a:extLst>
                <a:ext uri="{FF2B5EF4-FFF2-40B4-BE49-F238E27FC236}">
                  <a16:creationId xmlns:a16="http://schemas.microsoft.com/office/drawing/2014/main" id="{434E7CB4-1DA6-49B6-B2DF-89197F3F709F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1" name="Subtítulo 2">
            <a:extLst>
              <a:ext uri="{FF2B5EF4-FFF2-40B4-BE49-F238E27FC236}">
                <a16:creationId xmlns:a16="http://schemas.microsoft.com/office/drawing/2014/main" id="{D5DC811A-BADF-4FE7-816B-07AF92B07EF6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6643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A889437-7CB4-4E8D-9BB2-EE5A4C5A3F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36" y="2209839"/>
            <a:ext cx="1067498" cy="2572723"/>
          </a:xfrm>
          <a:prstGeom prst="rect">
            <a:avLst/>
          </a:prstGeom>
          <a:effectLst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561FC7-E048-478A-86CF-DBCC558F8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62" y="2295146"/>
            <a:ext cx="2719198" cy="2198257"/>
          </a:xfrm>
          <a:prstGeom prst="rect">
            <a:avLst/>
          </a:prstGeom>
          <a:effectLst/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7797AB32-E3AA-41A6-B248-5563D7A7FBEC}"/>
              </a:ext>
            </a:extLst>
          </p:cNvPr>
          <p:cNvSpPr/>
          <p:nvPr/>
        </p:nvSpPr>
        <p:spPr>
          <a:xfrm>
            <a:off x="4052309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AAFB0216-3901-42CB-8E67-9509DD0E9FE1}"/>
              </a:ext>
            </a:extLst>
          </p:cNvPr>
          <p:cNvSpPr txBox="1">
            <a:spLocks/>
          </p:cNvSpPr>
          <p:nvPr/>
        </p:nvSpPr>
        <p:spPr>
          <a:xfrm>
            <a:off x="3469151" y="296005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SELECT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GEOMETRY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IN RHINO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C2E0E68D-1B89-4857-9B90-73C8402C4C1F}"/>
              </a:ext>
            </a:extLst>
          </p:cNvPr>
          <p:cNvSpPr txBox="1">
            <a:spLocks/>
          </p:cNvSpPr>
          <p:nvPr/>
        </p:nvSpPr>
        <p:spPr>
          <a:xfrm>
            <a:off x="6966051" y="3115581"/>
            <a:ext cx="1960880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i="1" cap="all" dirty="0">
                <a:latin typeface="Arial Black" panose="020B0A04020102020204" pitchFamily="34" charset="0"/>
              </a:rPr>
              <a:t>INTERNALIZE</a:t>
            </a:r>
          </a:p>
          <a:p>
            <a:r>
              <a:rPr lang="pt-PT" sz="1600" i="1" cap="all" dirty="0">
                <a:latin typeface="Arial Black" panose="020B0A04020102020204" pitchFamily="34" charset="0"/>
              </a:rPr>
              <a:t>DATA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8D0B413A-11A5-4931-BC1E-6835D2AEB419}"/>
              </a:ext>
            </a:extLst>
          </p:cNvPr>
          <p:cNvSpPr/>
          <p:nvPr/>
        </p:nvSpPr>
        <p:spPr>
          <a:xfrm>
            <a:off x="6308316" y="3271113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EE13747-DE39-4707-8300-1AD692904ACC}"/>
              </a:ext>
            </a:extLst>
          </p:cNvPr>
          <p:cNvSpPr/>
          <p:nvPr/>
        </p:nvSpPr>
        <p:spPr>
          <a:xfrm>
            <a:off x="203200" y="677148"/>
            <a:ext cx="2238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Grasshopper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C79C771-FDE6-4F18-A6ED-539A65A06F11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FCA3405-339E-4A63-88C7-55379CA9287E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972E8D69-B6E9-4FDE-A200-B8DF4B99A4C8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22EF7CE5-A85A-446E-A475-BA5C8B6AA510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3" name="Subtítulo 2">
              <a:extLst>
                <a:ext uri="{FF2B5EF4-FFF2-40B4-BE49-F238E27FC236}">
                  <a16:creationId xmlns:a16="http://schemas.microsoft.com/office/drawing/2014/main" id="{C9170DC0-44E8-4E23-87E4-FADEAD573370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4" name="Subtítulo 2">
              <a:extLst>
                <a:ext uri="{FF2B5EF4-FFF2-40B4-BE49-F238E27FC236}">
                  <a16:creationId xmlns:a16="http://schemas.microsoft.com/office/drawing/2014/main" id="{08154B5E-77DA-45FC-8398-DDA00461F1AF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5" name="Subtítulo 2">
            <a:extLst>
              <a:ext uri="{FF2B5EF4-FFF2-40B4-BE49-F238E27FC236}">
                <a16:creationId xmlns:a16="http://schemas.microsoft.com/office/drawing/2014/main" id="{3F6B95DA-DF54-4804-889F-AB1BA6A2BF43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632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B91DF40-2C4C-4AB9-8E66-DBA50E7DB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6224" y="1961703"/>
            <a:ext cx="2934593" cy="29345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66DE268-D2CE-4B68-9803-1E001F331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665" y="2054431"/>
            <a:ext cx="2200561" cy="248056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8535809-B5F2-4887-B5E1-8AF3B559E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3904" y="1241631"/>
            <a:ext cx="1332396" cy="143560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B7FFF47-219A-4B41-A51C-644A29F333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200" y="4534997"/>
            <a:ext cx="939732" cy="1300284"/>
          </a:xfrm>
          <a:prstGeom prst="rect">
            <a:avLst/>
          </a:prstGeom>
        </p:spPr>
      </p:pic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4932B8-5B4D-4862-8300-FD4822BACD49}"/>
              </a:ext>
            </a:extLst>
          </p:cNvPr>
          <p:cNvSpPr/>
          <p:nvPr/>
        </p:nvSpPr>
        <p:spPr>
          <a:xfrm>
            <a:off x="3396743" y="2673686"/>
            <a:ext cx="1089481" cy="539649"/>
          </a:xfrm>
          <a:prstGeom prst="rightArrow">
            <a:avLst>
              <a:gd name="adj1" fmla="val 5000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8CFB8F8C-5D96-4FBF-869D-782839A70AB8}"/>
              </a:ext>
            </a:extLst>
          </p:cNvPr>
          <p:cNvSpPr txBox="1">
            <a:spLocks/>
          </p:cNvSpPr>
          <p:nvPr/>
        </p:nvSpPr>
        <p:spPr>
          <a:xfrm>
            <a:off x="4571507" y="2693148"/>
            <a:ext cx="2640307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GEOMETRY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DF3484E2-AD7A-45B7-883E-5148E111702F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Algorithmic Design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67B56E2-AB61-49E5-ADDD-A8EC71DBCF0E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D9FFCC2D-C460-4BBA-A693-77EFF948BC37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2D7FD47-1F66-4EFF-B3F4-2A8433237C58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D9DCF24B-32DE-495B-97FB-64DCA14CE38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Subtítulo 2">
              <a:extLst>
                <a:ext uri="{FF2B5EF4-FFF2-40B4-BE49-F238E27FC236}">
                  <a16:creationId xmlns:a16="http://schemas.microsoft.com/office/drawing/2014/main" id="{7DD26289-C3E4-4BE6-A987-EC1BDFBAEAA6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2" name="Subtítulo 2">
            <a:extLst>
              <a:ext uri="{FF2B5EF4-FFF2-40B4-BE49-F238E27FC236}">
                <a16:creationId xmlns:a16="http://schemas.microsoft.com/office/drawing/2014/main" id="{3F61909B-75D4-4DF2-B522-A568DC08CD95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55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07EDAE47-91E2-4E08-B0F5-21084AE5BC95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4C259FF-FF66-477D-8627-D350EEA2D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t="16734" r="15520" b="14213"/>
          <a:stretch/>
        </p:blipFill>
        <p:spPr bwMode="auto">
          <a:xfrm>
            <a:off x="4894118" y="2322368"/>
            <a:ext cx="1818409" cy="21924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ubtítulo 2">
            <a:extLst>
              <a:ext uri="{FF2B5EF4-FFF2-40B4-BE49-F238E27FC236}">
                <a16:creationId xmlns:a16="http://schemas.microsoft.com/office/drawing/2014/main" id="{7520B66B-C603-4ED5-A6B8-7F96B485723A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6F87523-4766-4769-A5E6-0A6528EFE834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Subtítulo 2">
            <a:extLst>
              <a:ext uri="{FF2B5EF4-FFF2-40B4-BE49-F238E27FC236}">
                <a16:creationId xmlns:a16="http://schemas.microsoft.com/office/drawing/2014/main" id="{7D6EADD9-1F84-4918-A61C-6014BE1ABC9F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E84F9194-12A6-43E3-B10C-C0AF278692D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36" name="Subtítulo 2">
              <a:extLst>
                <a:ext uri="{FF2B5EF4-FFF2-40B4-BE49-F238E27FC236}">
                  <a16:creationId xmlns:a16="http://schemas.microsoft.com/office/drawing/2014/main" id="{7D1B0C97-53D3-4E25-A9D4-913963CA8B1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Subtítulo 2">
              <a:extLst>
                <a:ext uri="{FF2B5EF4-FFF2-40B4-BE49-F238E27FC236}">
                  <a16:creationId xmlns:a16="http://schemas.microsoft.com/office/drawing/2014/main" id="{F3C931D7-7451-4D5F-91B1-A334962BF610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38" name="Subtítulo 2">
            <a:extLst>
              <a:ext uri="{FF2B5EF4-FFF2-40B4-BE49-F238E27FC236}">
                <a16:creationId xmlns:a16="http://schemas.microsoft.com/office/drawing/2014/main" id="{F5829477-4455-4AF2-A42C-CB1C962C8EF1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848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07EDAE47-91E2-4E08-B0F5-21084AE5BC95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4C259FF-FF66-477D-8627-D350EEA2D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t="16734" r="15520" b="14213"/>
          <a:stretch/>
        </p:blipFill>
        <p:spPr bwMode="auto">
          <a:xfrm>
            <a:off x="4894118" y="2322368"/>
            <a:ext cx="1818409" cy="21924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ubtítulo 2">
            <a:extLst>
              <a:ext uri="{FF2B5EF4-FFF2-40B4-BE49-F238E27FC236}">
                <a16:creationId xmlns:a16="http://schemas.microsoft.com/office/drawing/2014/main" id="{7520B66B-C603-4ED5-A6B8-7F96B485723A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6F87523-4766-4769-A5E6-0A6528EFE834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Subtítulo 2">
            <a:extLst>
              <a:ext uri="{FF2B5EF4-FFF2-40B4-BE49-F238E27FC236}">
                <a16:creationId xmlns:a16="http://schemas.microsoft.com/office/drawing/2014/main" id="{7D6EADD9-1F84-4918-A61C-6014BE1ABC9F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E84F9194-12A6-43E3-B10C-C0AF278692D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36" name="Subtítulo 2">
              <a:extLst>
                <a:ext uri="{FF2B5EF4-FFF2-40B4-BE49-F238E27FC236}">
                  <a16:creationId xmlns:a16="http://schemas.microsoft.com/office/drawing/2014/main" id="{7D1B0C97-53D3-4E25-A9D4-913963CA8B1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Subtítulo 2">
              <a:extLst>
                <a:ext uri="{FF2B5EF4-FFF2-40B4-BE49-F238E27FC236}">
                  <a16:creationId xmlns:a16="http://schemas.microsoft.com/office/drawing/2014/main" id="{F3C931D7-7451-4D5F-91B1-A334962BF610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38" name="Subtítulo 2">
            <a:extLst>
              <a:ext uri="{FF2B5EF4-FFF2-40B4-BE49-F238E27FC236}">
                <a16:creationId xmlns:a16="http://schemas.microsoft.com/office/drawing/2014/main" id="{F5829477-4455-4AF2-A42C-CB1C962C8EF1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ACBC3F-8E4B-435C-8367-5426D57DA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86" y="2826454"/>
            <a:ext cx="1433065" cy="968439"/>
          </a:xfrm>
          <a:prstGeom prst="rect">
            <a:avLst/>
          </a:prstGeom>
        </p:spPr>
      </p:pic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24B8D9FC-5138-4020-ABF5-5D489F6DE826}"/>
              </a:ext>
            </a:extLst>
          </p:cNvPr>
          <p:cNvSpPr/>
          <p:nvPr/>
        </p:nvSpPr>
        <p:spPr>
          <a:xfrm>
            <a:off x="3261359" y="3271777"/>
            <a:ext cx="1386840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3" name="Picture 2" descr="Resultado de imagem para unity game engine logo">
            <a:extLst>
              <a:ext uri="{FF2B5EF4-FFF2-40B4-BE49-F238E27FC236}">
                <a16:creationId xmlns:a16="http://schemas.microsoft.com/office/drawing/2014/main" id="{60545E27-4252-49B2-8EAD-6F51658FA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87669" y="4279371"/>
            <a:ext cx="1360511" cy="128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m objeto&#10;&#10;Descrição gerada automaticamente">
            <a:extLst>
              <a:ext uri="{FF2B5EF4-FFF2-40B4-BE49-F238E27FC236}">
                <a16:creationId xmlns:a16="http://schemas.microsoft.com/office/drawing/2014/main" id="{C98B9DC0-72A7-47BE-BFFC-674C41675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568" y="4292341"/>
            <a:ext cx="1102847" cy="134394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8AD6562-5820-4B7F-8869-91CB294ACE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7544" y="3014335"/>
            <a:ext cx="1912895" cy="81106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652054D-7B8C-4DF5-AD41-A9D591CE8FA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6111" y="1377237"/>
            <a:ext cx="1143626" cy="120945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CC8D2BC-F15B-4D95-8476-372EDA7190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4850" y="1379507"/>
            <a:ext cx="1578282" cy="120945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AACD066-4832-4C2B-B134-C58D653CB47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3270" y="2807522"/>
            <a:ext cx="1089309" cy="1209454"/>
          </a:xfrm>
          <a:prstGeom prst="rect">
            <a:avLst/>
          </a:prstGeom>
        </p:spPr>
      </p:pic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7F5F9FB0-1778-45DF-821A-9BC3D4A45EA8}"/>
              </a:ext>
            </a:extLst>
          </p:cNvPr>
          <p:cNvSpPr/>
          <p:nvPr/>
        </p:nvSpPr>
        <p:spPr>
          <a:xfrm>
            <a:off x="6905865" y="3271777"/>
            <a:ext cx="99290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65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F82D177A-FD15-4C43-9B5A-6A6D0F8B3943}"/>
              </a:ext>
            </a:extLst>
          </p:cNvPr>
          <p:cNvSpPr txBox="1"/>
          <p:nvPr/>
        </p:nvSpPr>
        <p:spPr>
          <a:xfrm>
            <a:off x="686150" y="2898489"/>
            <a:ext cx="2628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select_position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select_point()</a:t>
            </a:r>
          </a:p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select_curve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select_surface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1AA9277D-5E86-4909-8765-B44ADA0A76E1}"/>
              </a:ext>
            </a:extLst>
          </p:cNvPr>
          <p:cNvSpPr/>
          <p:nvPr/>
        </p:nvSpPr>
        <p:spPr>
          <a:xfrm>
            <a:off x="3519873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4DDF1BF9-A745-4564-8E35-AECA6061957A}"/>
              </a:ext>
            </a:extLst>
          </p:cNvPr>
          <p:cNvSpPr txBox="1">
            <a:spLocks/>
          </p:cNvSpPr>
          <p:nvPr/>
        </p:nvSpPr>
        <p:spPr>
          <a:xfrm>
            <a:off x="3052462" y="296005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SELECT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GEOMETRY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IN RHINO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5ED109F-5FF3-4B26-BEE0-2E62CD440F39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6630C78-B3C2-4F7E-8D10-9A0D5BC47D0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71DA68E-84E3-4C61-AEFD-5CFD32987117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460B5F5D-CCA1-4E72-BEF7-49B9ED2D03F6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3A44F91-D147-4240-8C37-B9AD6A64ECD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50AF1FAE-63B5-412D-BF95-134261CFC04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D345312D-FBD0-4572-BC5B-FEDB8F48B4B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0" name="Subtítulo 2">
            <a:extLst>
              <a:ext uri="{FF2B5EF4-FFF2-40B4-BE49-F238E27FC236}">
                <a16:creationId xmlns:a16="http://schemas.microsoft.com/office/drawing/2014/main" id="{83FA172D-3D15-4944-BEC0-94BFF5666BA1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152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F82D177A-FD15-4C43-9B5A-6A6D0F8B3943}"/>
              </a:ext>
            </a:extLst>
          </p:cNvPr>
          <p:cNvSpPr txBox="1"/>
          <p:nvPr/>
        </p:nvSpPr>
        <p:spPr>
          <a:xfrm>
            <a:off x="686150" y="2898489"/>
            <a:ext cx="2628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select_position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select_point()</a:t>
            </a:r>
          </a:p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select_curve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select_surface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1AA9277D-5E86-4909-8765-B44ADA0A76E1}"/>
              </a:ext>
            </a:extLst>
          </p:cNvPr>
          <p:cNvSpPr/>
          <p:nvPr/>
        </p:nvSpPr>
        <p:spPr>
          <a:xfrm>
            <a:off x="3519873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4DDF1BF9-A745-4564-8E35-AECA6061957A}"/>
              </a:ext>
            </a:extLst>
          </p:cNvPr>
          <p:cNvSpPr txBox="1">
            <a:spLocks/>
          </p:cNvSpPr>
          <p:nvPr/>
        </p:nvSpPr>
        <p:spPr>
          <a:xfrm>
            <a:off x="3052462" y="296005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SELECT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GEOMETRY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IN RHINO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D67EF8D9-8F81-4A38-B1A7-D242B691B50F}"/>
              </a:ext>
            </a:extLst>
          </p:cNvPr>
          <p:cNvSpPr txBox="1">
            <a:spLocks/>
          </p:cNvSpPr>
          <p:nvPr/>
        </p:nvSpPr>
        <p:spPr>
          <a:xfrm>
            <a:off x="7286908" y="3298280"/>
            <a:ext cx="3319510" cy="382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600" cap="all" dirty="0" err="1">
                <a:solidFill>
                  <a:srgbClr val="7A9496"/>
                </a:solidFill>
                <a:latin typeface="Arial Black" panose="020B0A04020102020204" pitchFamily="34" charset="0"/>
              </a:rPr>
              <a:t>INDEPENDENCy</a:t>
            </a:r>
            <a:endParaRPr lang="pt-PT" sz="1600" cap="all" dirty="0">
              <a:solidFill>
                <a:srgbClr val="7A9496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5ED109F-5FF3-4B26-BEE0-2E62CD440F39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6630C78-B3C2-4F7E-8D10-9A0D5BC47D0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71DA68E-84E3-4C61-AEFD-5CFD32987117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460B5F5D-CCA1-4E72-BEF7-49B9ED2D03F6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3A44F91-D147-4240-8C37-B9AD6A64ECD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50AF1FAE-63B5-412D-BF95-134261CFC04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D345312D-FBD0-4572-BC5B-FEDB8F48B4B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0" name="Subtítulo 2">
            <a:extLst>
              <a:ext uri="{FF2B5EF4-FFF2-40B4-BE49-F238E27FC236}">
                <a16:creationId xmlns:a16="http://schemas.microsoft.com/office/drawing/2014/main" id="{83FA172D-3D15-4944-BEC0-94BFF5666BA1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070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F82D177A-FD15-4C43-9B5A-6A6D0F8B3943}"/>
              </a:ext>
            </a:extLst>
          </p:cNvPr>
          <p:cNvSpPr txBox="1"/>
          <p:nvPr/>
        </p:nvSpPr>
        <p:spPr>
          <a:xfrm>
            <a:off x="686150" y="2898489"/>
            <a:ext cx="2628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select_position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select_point()</a:t>
            </a:r>
          </a:p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select_curve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select_surface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1AA9277D-5E86-4909-8765-B44ADA0A76E1}"/>
              </a:ext>
            </a:extLst>
          </p:cNvPr>
          <p:cNvSpPr/>
          <p:nvPr/>
        </p:nvSpPr>
        <p:spPr>
          <a:xfrm>
            <a:off x="3519873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4DDF1BF9-A745-4564-8E35-AECA6061957A}"/>
              </a:ext>
            </a:extLst>
          </p:cNvPr>
          <p:cNvSpPr txBox="1">
            <a:spLocks/>
          </p:cNvSpPr>
          <p:nvPr/>
        </p:nvSpPr>
        <p:spPr>
          <a:xfrm>
            <a:off x="3052462" y="296005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SELECT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GEOMETRY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IN RHINO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427B685-B9D1-43D0-8559-2CCF46C91075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4104D3B7-998A-4D4A-A068-79C94B19CA6A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94E26C8-60C7-43C6-BDE0-3249F8E6F6FF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49888851-861E-45BA-8175-0DED62AB9E50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3C5F1D1-EC5D-4E2E-9267-37E50EE7729B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7FA0D91A-90FC-4291-B1F4-F9F9141AF8B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Subtítulo 2">
              <a:extLst>
                <a:ext uri="{FF2B5EF4-FFF2-40B4-BE49-F238E27FC236}">
                  <a16:creationId xmlns:a16="http://schemas.microsoft.com/office/drawing/2014/main" id="{D176052A-7117-4121-8B6F-A1C8B97EA871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1" name="Subtítulo 2">
            <a:extLst>
              <a:ext uri="{FF2B5EF4-FFF2-40B4-BE49-F238E27FC236}">
                <a16:creationId xmlns:a16="http://schemas.microsoft.com/office/drawing/2014/main" id="{34F3FD12-1A86-4B03-96AC-A395366C0CC7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2BC7BCFA-9868-4570-9887-C7719D035727}"/>
              </a:ext>
            </a:extLst>
          </p:cNvPr>
          <p:cNvSpPr/>
          <p:nvPr/>
        </p:nvSpPr>
        <p:spPr>
          <a:xfrm>
            <a:off x="5982518" y="3273136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27B2DC3A-5480-4536-BB51-20A90FAB469B}"/>
              </a:ext>
            </a:extLst>
          </p:cNvPr>
          <p:cNvSpPr txBox="1">
            <a:spLocks/>
          </p:cNvSpPr>
          <p:nvPr/>
        </p:nvSpPr>
        <p:spPr>
          <a:xfrm>
            <a:off x="6609080" y="2390274"/>
            <a:ext cx="1960880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Change</a:t>
            </a:r>
            <a:endParaRPr lang="pt-PT" sz="1600" cap="all" dirty="0">
              <a:latin typeface="Arial Black" panose="020B0A04020102020204" pitchFamily="34" charset="0"/>
            </a:endParaRPr>
          </a:p>
          <a:p>
            <a:r>
              <a:rPr lang="pt-PT" sz="1600" cap="all" dirty="0" err="1">
                <a:latin typeface="Arial Black" panose="020B0A04020102020204" pitchFamily="34" charset="0"/>
              </a:rPr>
              <a:t>geometry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24" name="Cruzada 23">
            <a:extLst>
              <a:ext uri="{FF2B5EF4-FFF2-40B4-BE49-F238E27FC236}">
                <a16:creationId xmlns:a16="http://schemas.microsoft.com/office/drawing/2014/main" id="{9BEE5FF8-65A3-4494-9BE7-425496448A2F}"/>
              </a:ext>
            </a:extLst>
          </p:cNvPr>
          <p:cNvSpPr/>
          <p:nvPr/>
        </p:nvSpPr>
        <p:spPr>
          <a:xfrm>
            <a:off x="7382907" y="3193134"/>
            <a:ext cx="367076" cy="367076"/>
          </a:xfrm>
          <a:prstGeom prst="plus">
            <a:avLst>
              <a:gd name="adj" fmla="val 36417"/>
            </a:avLst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C53C23E2-388C-461D-8C95-497BFCC6422A}"/>
              </a:ext>
            </a:extLst>
          </p:cNvPr>
          <p:cNvSpPr txBox="1">
            <a:spLocks/>
          </p:cNvSpPr>
          <p:nvPr/>
        </p:nvSpPr>
        <p:spPr>
          <a:xfrm>
            <a:off x="6586005" y="3858668"/>
            <a:ext cx="1960880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RESELECT</a:t>
            </a:r>
          </a:p>
          <a:p>
            <a:r>
              <a:rPr lang="pt-PT" sz="1600" cap="all" dirty="0" err="1">
                <a:latin typeface="Arial Black" panose="020B0A04020102020204" pitchFamily="34" charset="0"/>
              </a:rPr>
              <a:t>geometry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8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F82D177A-FD15-4C43-9B5A-6A6D0F8B3943}"/>
              </a:ext>
            </a:extLst>
          </p:cNvPr>
          <p:cNvSpPr txBox="1"/>
          <p:nvPr/>
        </p:nvSpPr>
        <p:spPr>
          <a:xfrm>
            <a:off x="686150" y="2898489"/>
            <a:ext cx="2628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select_position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select_point()</a:t>
            </a:r>
          </a:p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select_curve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select_surface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1AA9277D-5E86-4909-8765-B44ADA0A76E1}"/>
              </a:ext>
            </a:extLst>
          </p:cNvPr>
          <p:cNvSpPr/>
          <p:nvPr/>
        </p:nvSpPr>
        <p:spPr>
          <a:xfrm>
            <a:off x="3519873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4DDF1BF9-A745-4564-8E35-AECA6061957A}"/>
              </a:ext>
            </a:extLst>
          </p:cNvPr>
          <p:cNvSpPr txBox="1">
            <a:spLocks/>
          </p:cNvSpPr>
          <p:nvPr/>
        </p:nvSpPr>
        <p:spPr>
          <a:xfrm>
            <a:off x="3052462" y="296005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SELECT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GEOMETRY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IN RHINO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427B685-B9D1-43D0-8559-2CCF46C91075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4104D3B7-998A-4D4A-A068-79C94B19CA6A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94E26C8-60C7-43C6-BDE0-3249F8E6F6FF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49888851-861E-45BA-8175-0DED62AB9E50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3C5F1D1-EC5D-4E2E-9267-37E50EE7729B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7FA0D91A-90FC-4291-B1F4-F9F9141AF8B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Subtítulo 2">
              <a:extLst>
                <a:ext uri="{FF2B5EF4-FFF2-40B4-BE49-F238E27FC236}">
                  <a16:creationId xmlns:a16="http://schemas.microsoft.com/office/drawing/2014/main" id="{D176052A-7117-4121-8B6F-A1C8B97EA871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1" name="Subtítulo 2">
            <a:extLst>
              <a:ext uri="{FF2B5EF4-FFF2-40B4-BE49-F238E27FC236}">
                <a16:creationId xmlns:a16="http://schemas.microsoft.com/office/drawing/2014/main" id="{34F3FD12-1A86-4B03-96AC-A395366C0CC7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2BC7BCFA-9868-4570-9887-C7719D035727}"/>
              </a:ext>
            </a:extLst>
          </p:cNvPr>
          <p:cNvSpPr/>
          <p:nvPr/>
        </p:nvSpPr>
        <p:spPr>
          <a:xfrm>
            <a:off x="5982518" y="3273136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27B2DC3A-5480-4536-BB51-20A90FAB469B}"/>
              </a:ext>
            </a:extLst>
          </p:cNvPr>
          <p:cNvSpPr txBox="1">
            <a:spLocks/>
          </p:cNvSpPr>
          <p:nvPr/>
        </p:nvSpPr>
        <p:spPr>
          <a:xfrm>
            <a:off x="6609080" y="2390274"/>
            <a:ext cx="1960880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Change</a:t>
            </a:r>
            <a:endParaRPr lang="pt-PT" sz="1600" cap="all" dirty="0">
              <a:latin typeface="Arial Black" panose="020B0A04020102020204" pitchFamily="34" charset="0"/>
            </a:endParaRPr>
          </a:p>
          <a:p>
            <a:r>
              <a:rPr lang="pt-PT" sz="1600" cap="all" dirty="0" err="1">
                <a:latin typeface="Arial Black" panose="020B0A04020102020204" pitchFamily="34" charset="0"/>
              </a:rPr>
              <a:t>geometry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24" name="Cruzada 23">
            <a:extLst>
              <a:ext uri="{FF2B5EF4-FFF2-40B4-BE49-F238E27FC236}">
                <a16:creationId xmlns:a16="http://schemas.microsoft.com/office/drawing/2014/main" id="{9BEE5FF8-65A3-4494-9BE7-425496448A2F}"/>
              </a:ext>
            </a:extLst>
          </p:cNvPr>
          <p:cNvSpPr/>
          <p:nvPr/>
        </p:nvSpPr>
        <p:spPr>
          <a:xfrm>
            <a:off x="7382907" y="3193134"/>
            <a:ext cx="367076" cy="367076"/>
          </a:xfrm>
          <a:prstGeom prst="plus">
            <a:avLst>
              <a:gd name="adj" fmla="val 36417"/>
            </a:avLst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C53C23E2-388C-461D-8C95-497BFCC6422A}"/>
              </a:ext>
            </a:extLst>
          </p:cNvPr>
          <p:cNvSpPr txBox="1">
            <a:spLocks/>
          </p:cNvSpPr>
          <p:nvPr/>
        </p:nvSpPr>
        <p:spPr>
          <a:xfrm>
            <a:off x="6586005" y="3858668"/>
            <a:ext cx="1960880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solidFill>
                  <a:srgbClr val="7A9496"/>
                </a:solidFill>
                <a:latin typeface="Arial Black" panose="020B0A04020102020204" pitchFamily="34" charset="0"/>
              </a:rPr>
              <a:t>RESELECT</a:t>
            </a:r>
          </a:p>
          <a:p>
            <a:r>
              <a:rPr lang="pt-PT" sz="1600" cap="all" dirty="0" err="1">
                <a:latin typeface="Arial Black" panose="020B0A04020102020204" pitchFamily="34" charset="0"/>
              </a:rPr>
              <a:t>geometry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60803A44-1AD4-4040-A365-DFB016F0D277}"/>
              </a:ext>
            </a:extLst>
          </p:cNvPr>
          <p:cNvSpPr/>
          <p:nvPr/>
        </p:nvSpPr>
        <p:spPr>
          <a:xfrm>
            <a:off x="8553151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6F68CFAA-F192-4DC6-9331-24304232346E}"/>
              </a:ext>
            </a:extLst>
          </p:cNvPr>
          <p:cNvSpPr txBox="1">
            <a:spLocks/>
          </p:cNvSpPr>
          <p:nvPr/>
        </p:nvSpPr>
        <p:spPr>
          <a:xfrm>
            <a:off x="9118568" y="3139767"/>
            <a:ext cx="2325618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NEW RESULTS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 GENERATED</a:t>
            </a:r>
          </a:p>
        </p:txBody>
      </p:sp>
    </p:spTree>
    <p:extLst>
      <p:ext uri="{BB962C8B-B14F-4D97-AF65-F5344CB8AC3E}">
        <p14:creationId xmlns:p14="http://schemas.microsoft.com/office/powerpoint/2010/main" val="22514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F82D177A-FD15-4C43-9B5A-6A6D0F8B3943}"/>
              </a:ext>
            </a:extLst>
          </p:cNvPr>
          <p:cNvSpPr txBox="1"/>
          <p:nvPr/>
        </p:nvSpPr>
        <p:spPr>
          <a:xfrm>
            <a:off x="686150" y="2898489"/>
            <a:ext cx="2628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select_position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select_point()</a:t>
            </a:r>
          </a:p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select_curve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select_surface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1AA9277D-5E86-4909-8765-B44ADA0A76E1}"/>
              </a:ext>
            </a:extLst>
          </p:cNvPr>
          <p:cNvSpPr/>
          <p:nvPr/>
        </p:nvSpPr>
        <p:spPr>
          <a:xfrm>
            <a:off x="3519873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4DDF1BF9-A745-4564-8E35-AECA6061957A}"/>
              </a:ext>
            </a:extLst>
          </p:cNvPr>
          <p:cNvSpPr txBox="1">
            <a:spLocks/>
          </p:cNvSpPr>
          <p:nvPr/>
        </p:nvSpPr>
        <p:spPr>
          <a:xfrm>
            <a:off x="3052462" y="296005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SELECT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GEOMETRY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IN RHINO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D67EF8D9-8F81-4A38-B1A7-D242B691B50F}"/>
              </a:ext>
            </a:extLst>
          </p:cNvPr>
          <p:cNvSpPr txBox="1">
            <a:spLocks/>
          </p:cNvSpPr>
          <p:nvPr/>
        </p:nvSpPr>
        <p:spPr>
          <a:xfrm>
            <a:off x="7031066" y="3298280"/>
            <a:ext cx="3319510" cy="382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600" cap="all" dirty="0" err="1">
                <a:solidFill>
                  <a:srgbClr val="7A9496"/>
                </a:solidFill>
                <a:latin typeface="Arial Black" panose="020B0A04020102020204" pitchFamily="34" charset="0"/>
              </a:rPr>
              <a:t>DEPENDENCy</a:t>
            </a:r>
            <a:endParaRPr lang="pt-PT" sz="1600" cap="all" dirty="0">
              <a:solidFill>
                <a:srgbClr val="7A9496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5ED109F-5FF3-4B26-BEE0-2E62CD440F39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6630C78-B3C2-4F7E-8D10-9A0D5BC47D0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71DA68E-84E3-4C61-AEFD-5CFD32987117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460B5F5D-CCA1-4E72-BEF7-49B9ED2D03F6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3A44F91-D147-4240-8C37-B9AD6A64ECD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50AF1FAE-63B5-412D-BF95-134261CFC04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D345312D-FBD0-4572-BC5B-FEDB8F48B4B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0" name="Subtítulo 2">
            <a:extLst>
              <a:ext uri="{FF2B5EF4-FFF2-40B4-BE49-F238E27FC236}">
                <a16:creationId xmlns:a16="http://schemas.microsoft.com/office/drawing/2014/main" id="{83FA172D-3D15-4944-BEC0-94BFF5666BA1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9648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F82D177A-FD15-4C43-9B5A-6A6D0F8B3943}"/>
              </a:ext>
            </a:extLst>
          </p:cNvPr>
          <p:cNvSpPr txBox="1"/>
          <p:nvPr/>
        </p:nvSpPr>
        <p:spPr>
          <a:xfrm>
            <a:off x="686150" y="2898489"/>
            <a:ext cx="2628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select_position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select_point()</a:t>
            </a:r>
          </a:p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select_curve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select_surface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1AA9277D-5E86-4909-8765-B44ADA0A76E1}"/>
              </a:ext>
            </a:extLst>
          </p:cNvPr>
          <p:cNvSpPr/>
          <p:nvPr/>
        </p:nvSpPr>
        <p:spPr>
          <a:xfrm>
            <a:off x="3519873" y="327177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4DDF1BF9-A745-4564-8E35-AECA6061957A}"/>
              </a:ext>
            </a:extLst>
          </p:cNvPr>
          <p:cNvSpPr txBox="1">
            <a:spLocks/>
          </p:cNvSpPr>
          <p:nvPr/>
        </p:nvSpPr>
        <p:spPr>
          <a:xfrm>
            <a:off x="6701519" y="4759499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METAPROGRAMMING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5ED109F-5FF3-4B26-BEE0-2E62CD440F39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6630C78-B3C2-4F7E-8D10-9A0D5BC47D0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71DA68E-84E3-4C61-AEFD-5CFD32987117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460B5F5D-CCA1-4E72-BEF7-49B9ED2D03F6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3A44F91-D147-4240-8C37-B9AD6A64ECD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50AF1FAE-63B5-412D-BF95-134261CFC04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D345312D-FBD0-4572-BC5B-FEDB8F48B4B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0" name="Subtítulo 2">
            <a:extLst>
              <a:ext uri="{FF2B5EF4-FFF2-40B4-BE49-F238E27FC236}">
                <a16:creationId xmlns:a16="http://schemas.microsoft.com/office/drawing/2014/main" id="{83FA172D-3D15-4944-BEC0-94BFF5666BA1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FC25CA2-09B3-4769-8384-6130DDE4225A}"/>
              </a:ext>
            </a:extLst>
          </p:cNvPr>
          <p:cNvSpPr txBox="1">
            <a:spLocks/>
          </p:cNvSpPr>
          <p:nvPr/>
        </p:nvSpPr>
        <p:spPr>
          <a:xfrm>
            <a:off x="7031066" y="3298280"/>
            <a:ext cx="3319510" cy="382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600" cap="all" dirty="0" err="1">
                <a:solidFill>
                  <a:srgbClr val="7A9496"/>
                </a:solidFill>
                <a:latin typeface="Arial Black" panose="020B0A04020102020204" pitchFamily="34" charset="0"/>
              </a:rPr>
              <a:t>DEPENDENCy</a:t>
            </a:r>
            <a:endParaRPr lang="pt-PT" sz="1600" cap="all" dirty="0">
              <a:solidFill>
                <a:srgbClr val="7A9496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6AB63B6A-BD4F-4806-A3D3-45C2975C9641}"/>
              </a:ext>
            </a:extLst>
          </p:cNvPr>
          <p:cNvSpPr/>
          <p:nvPr/>
        </p:nvSpPr>
        <p:spPr>
          <a:xfrm rot="16200000">
            <a:off x="8361954" y="2552714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6F25FC05-454C-473C-A3F0-A09B13BC3867}"/>
              </a:ext>
            </a:extLst>
          </p:cNvPr>
          <p:cNvSpPr/>
          <p:nvPr/>
        </p:nvSpPr>
        <p:spPr>
          <a:xfrm rot="5400000">
            <a:off x="8361954" y="4032457"/>
            <a:ext cx="65773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A2FE77F6-6D60-47F6-9832-B2ACD741EB03}"/>
              </a:ext>
            </a:extLst>
          </p:cNvPr>
          <p:cNvSpPr txBox="1">
            <a:spLocks/>
          </p:cNvSpPr>
          <p:nvPr/>
        </p:nvSpPr>
        <p:spPr>
          <a:xfrm>
            <a:off x="6701519" y="1792073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with_shape_dependency</a:t>
            </a:r>
            <a:r>
              <a:rPr lang="pt-PT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380EE77A-440A-4BE3-9534-A3885A518876}"/>
              </a:ext>
            </a:extLst>
          </p:cNvPr>
          <p:cNvSpPr txBox="1">
            <a:spLocks/>
          </p:cNvSpPr>
          <p:nvPr/>
        </p:nvSpPr>
        <p:spPr>
          <a:xfrm>
            <a:off x="3052462" y="296005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SELECT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GEOMETRY </a:t>
            </a:r>
          </a:p>
          <a:p>
            <a:r>
              <a:rPr lang="pt-PT" sz="1600" cap="all" dirty="0">
                <a:latin typeface="Arial Black" panose="020B0A04020102020204" pitchFamily="34" charset="0"/>
              </a:rPr>
              <a:t>IN RHINO</a:t>
            </a:r>
          </a:p>
        </p:txBody>
      </p:sp>
    </p:spTree>
    <p:extLst>
      <p:ext uri="{BB962C8B-B14F-4D97-AF65-F5344CB8AC3E}">
        <p14:creationId xmlns:p14="http://schemas.microsoft.com/office/powerpoint/2010/main" val="4550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 animBg="1"/>
      <p:bldP spid="23" grpId="0" animBg="1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2">
            <a:extLst>
              <a:ext uri="{FF2B5EF4-FFF2-40B4-BE49-F238E27FC236}">
                <a16:creationId xmlns:a16="http://schemas.microsoft.com/office/drawing/2014/main" id="{4DDF1BF9-A745-4564-8E35-AECA6061957A}"/>
              </a:ext>
            </a:extLst>
          </p:cNvPr>
          <p:cNvSpPr txBox="1">
            <a:spLocks/>
          </p:cNvSpPr>
          <p:nvPr/>
        </p:nvSpPr>
        <p:spPr>
          <a:xfrm>
            <a:off x="6701519" y="4759499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solidFill>
                  <a:srgbClr val="000000"/>
                </a:solidFill>
                <a:latin typeface="Arial Black" panose="020B0A04020102020204" pitchFamily="34" charset="0"/>
              </a:rPr>
              <a:t>METAPROGRAMMING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5ED109F-5FF3-4B26-BEE0-2E62CD440F39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6630C78-B3C2-4F7E-8D10-9A0D5BC47D0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71DA68E-84E3-4C61-AEFD-5CFD32987117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460B5F5D-CCA1-4E72-BEF7-49B9ED2D03F6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3A44F91-D147-4240-8C37-B9AD6A64ECD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50AF1FAE-63B5-412D-BF95-134261CFC04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D345312D-FBD0-4572-BC5B-FEDB8F48B4B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7" name="Subtítulo 2">
            <a:extLst>
              <a:ext uri="{FF2B5EF4-FFF2-40B4-BE49-F238E27FC236}">
                <a16:creationId xmlns:a16="http://schemas.microsoft.com/office/drawing/2014/main" id="{459BABDD-62BF-45EB-934B-BD387E88181A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2458CE24-BC6C-4286-AB13-F12B55995FFA}"/>
              </a:ext>
            </a:extLst>
          </p:cNvPr>
          <p:cNvSpPr/>
          <p:nvPr/>
        </p:nvSpPr>
        <p:spPr>
          <a:xfrm>
            <a:off x="3986783" y="3271777"/>
            <a:ext cx="70278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23B94E-F428-4E5D-AA52-EC7068FE7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3" y="2558560"/>
            <a:ext cx="3267498" cy="1740880"/>
          </a:xfrm>
          <a:prstGeom prst="rect">
            <a:avLst/>
          </a:prstGeom>
        </p:spPr>
      </p:pic>
      <p:sp>
        <p:nvSpPr>
          <p:cNvPr id="34" name="Seta: Para a Direita 33">
            <a:extLst>
              <a:ext uri="{FF2B5EF4-FFF2-40B4-BE49-F238E27FC236}">
                <a16:creationId xmlns:a16="http://schemas.microsoft.com/office/drawing/2014/main" id="{EDDF9DAC-A56C-4D17-B33F-6E8E95231F80}"/>
              </a:ext>
            </a:extLst>
          </p:cNvPr>
          <p:cNvSpPr/>
          <p:nvPr/>
        </p:nvSpPr>
        <p:spPr>
          <a:xfrm>
            <a:off x="7483564" y="3271777"/>
            <a:ext cx="70278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F7EA960-2975-49F3-8ED3-87A946011FAE}"/>
              </a:ext>
            </a:extLst>
          </p:cNvPr>
          <p:cNvSpPr txBox="1"/>
          <p:nvPr/>
        </p:nvSpPr>
        <p:spPr>
          <a:xfrm>
            <a:off x="9013127" y="2747433"/>
            <a:ext cx="161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sphere(…)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69587A4F-4760-44A9-9B9C-20484750DF44}"/>
              </a:ext>
            </a:extLst>
          </p:cNvPr>
          <p:cNvSpPr/>
          <p:nvPr/>
        </p:nvSpPr>
        <p:spPr>
          <a:xfrm>
            <a:off x="8931660" y="3123259"/>
            <a:ext cx="1782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cone(…)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E922587C-BFCD-45BA-BAFD-3BEDB3B05F66}"/>
              </a:ext>
            </a:extLst>
          </p:cNvPr>
          <p:cNvSpPr/>
          <p:nvPr/>
        </p:nvSpPr>
        <p:spPr>
          <a:xfrm>
            <a:off x="8733189" y="3521928"/>
            <a:ext cx="2179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cylinder(…)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E95A5D3C-5D01-4934-B0BA-E30D5D916866}"/>
              </a:ext>
            </a:extLst>
          </p:cNvPr>
          <p:cNvSpPr/>
          <p:nvPr/>
        </p:nvSpPr>
        <p:spPr>
          <a:xfrm>
            <a:off x="9276424" y="3886058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box(…)</a:t>
            </a:r>
          </a:p>
        </p:txBody>
      </p:sp>
    </p:spTree>
    <p:extLst>
      <p:ext uri="{BB962C8B-B14F-4D97-AF65-F5344CB8AC3E}">
        <p14:creationId xmlns:p14="http://schemas.microsoft.com/office/powerpoint/2010/main" val="19168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21276 -0.21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 animBg="1"/>
      <p:bldP spid="34" grpId="0" animBg="1"/>
      <p:bldP spid="35" grpId="0"/>
      <p:bldP spid="36" grpId="0"/>
      <p:bldP spid="37" grpId="0"/>
      <p:bldP spid="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75ED109F-5FF3-4B26-BEE0-2E62CD440F39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6630C78-B3C2-4F7E-8D10-9A0D5BC47D0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71DA68E-84E3-4C61-AEFD-5CFD32987117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460B5F5D-CCA1-4E72-BEF7-49B9ED2D03F6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3A44F91-D147-4240-8C37-B9AD6A64ECD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50AF1FAE-63B5-412D-BF95-134261CFC04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D345312D-FBD0-4572-BC5B-FEDB8F48B4B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7" name="Subtítulo 2">
            <a:extLst>
              <a:ext uri="{FF2B5EF4-FFF2-40B4-BE49-F238E27FC236}">
                <a16:creationId xmlns:a16="http://schemas.microsoft.com/office/drawing/2014/main" id="{459BABDD-62BF-45EB-934B-BD387E88181A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2458CE24-BC6C-4286-AB13-F12B55995FFA}"/>
              </a:ext>
            </a:extLst>
          </p:cNvPr>
          <p:cNvSpPr/>
          <p:nvPr/>
        </p:nvSpPr>
        <p:spPr>
          <a:xfrm>
            <a:off x="3986783" y="3271777"/>
            <a:ext cx="70278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Seta: Para a Direita 33">
            <a:extLst>
              <a:ext uri="{FF2B5EF4-FFF2-40B4-BE49-F238E27FC236}">
                <a16:creationId xmlns:a16="http://schemas.microsoft.com/office/drawing/2014/main" id="{EDDF9DAC-A56C-4D17-B33F-6E8E95231F80}"/>
              </a:ext>
            </a:extLst>
          </p:cNvPr>
          <p:cNvSpPr/>
          <p:nvPr/>
        </p:nvSpPr>
        <p:spPr>
          <a:xfrm>
            <a:off x="7483564" y="3271777"/>
            <a:ext cx="702785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F7EA960-2975-49F3-8ED3-87A946011FAE}"/>
              </a:ext>
            </a:extLst>
          </p:cNvPr>
          <p:cNvSpPr txBox="1"/>
          <p:nvPr/>
        </p:nvSpPr>
        <p:spPr>
          <a:xfrm>
            <a:off x="9013127" y="2747433"/>
            <a:ext cx="161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sphere(…)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69587A4F-4760-44A9-9B9C-20484750DF44}"/>
              </a:ext>
            </a:extLst>
          </p:cNvPr>
          <p:cNvSpPr/>
          <p:nvPr/>
        </p:nvSpPr>
        <p:spPr>
          <a:xfrm>
            <a:off x="8931660" y="3123259"/>
            <a:ext cx="1782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cone(…)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E922587C-BFCD-45BA-BAFD-3BEDB3B05F66}"/>
              </a:ext>
            </a:extLst>
          </p:cNvPr>
          <p:cNvSpPr/>
          <p:nvPr/>
        </p:nvSpPr>
        <p:spPr>
          <a:xfrm>
            <a:off x="8733189" y="3521928"/>
            <a:ext cx="2179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100" dirty="0">
                <a:solidFill>
                  <a:srgbClr val="7A949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cylinder(…)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E95A5D3C-5D01-4934-B0BA-E30D5D916866}"/>
              </a:ext>
            </a:extLst>
          </p:cNvPr>
          <p:cNvSpPr/>
          <p:nvPr/>
        </p:nvSpPr>
        <p:spPr>
          <a:xfrm>
            <a:off x="9276424" y="3886058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box(…)</a:t>
            </a: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7BD6D002-AE73-40EC-9954-FAE6016B4C3B}"/>
              </a:ext>
            </a:extLst>
          </p:cNvPr>
          <p:cNvSpPr txBox="1">
            <a:spLocks/>
          </p:cNvSpPr>
          <p:nvPr/>
        </p:nvSpPr>
        <p:spPr>
          <a:xfrm>
            <a:off x="4105783" y="327830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solidFill>
                  <a:srgbClr val="000000"/>
                </a:solidFill>
                <a:latin typeface="Arial Black" panose="020B0A04020102020204" pitchFamily="34" charset="0"/>
              </a:rPr>
              <a:t>METAPROGRAMMING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F9DF433-B69A-4A12-9879-2458A739E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43" y="2558560"/>
            <a:ext cx="3267497" cy="17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B91DF40-2C4C-4AB9-8E66-DBA50E7DB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6224" y="1961703"/>
            <a:ext cx="2934593" cy="29345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66DE268-D2CE-4B68-9803-1E001F331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665" y="2054431"/>
            <a:ext cx="2200561" cy="248056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8535809-B5F2-4887-B5E1-8AF3B559E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3904" y="1241631"/>
            <a:ext cx="1332396" cy="143560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B7FFF47-219A-4B41-A51C-644A29F33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07" y="4246154"/>
            <a:ext cx="1859625" cy="130028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BD675A0-F56E-4FB6-9392-F4FC0AEBA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0742" y="1959435"/>
            <a:ext cx="2934593" cy="2934593"/>
          </a:xfrm>
          <a:prstGeom prst="rect">
            <a:avLst/>
          </a:prstGeom>
        </p:spPr>
      </p:pic>
      <p:sp>
        <p:nvSpPr>
          <p:cNvPr id="17" name="Subtítulo 2">
            <a:extLst>
              <a:ext uri="{FF2B5EF4-FFF2-40B4-BE49-F238E27FC236}">
                <a16:creationId xmlns:a16="http://schemas.microsoft.com/office/drawing/2014/main" id="{4F62E7D8-95DC-4AD5-9B81-D9DBD3BCB8FD}"/>
              </a:ext>
            </a:extLst>
          </p:cNvPr>
          <p:cNvSpPr txBox="1">
            <a:spLocks/>
          </p:cNvSpPr>
          <p:nvPr/>
        </p:nvSpPr>
        <p:spPr>
          <a:xfrm>
            <a:off x="8321040" y="2693148"/>
            <a:ext cx="261112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GEOMETRY</a:t>
            </a:r>
            <a:endParaRPr lang="pt-PT" sz="2000" cap="all" dirty="0">
              <a:latin typeface="Arial Black" panose="020B0A04020102020204" pitchFamily="34" charset="0"/>
            </a:endParaRP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4932B8-5B4D-4862-8300-FD4822BACD49}"/>
              </a:ext>
            </a:extLst>
          </p:cNvPr>
          <p:cNvSpPr/>
          <p:nvPr/>
        </p:nvSpPr>
        <p:spPr>
          <a:xfrm>
            <a:off x="3396743" y="2673686"/>
            <a:ext cx="1089481" cy="539649"/>
          </a:xfrm>
          <a:prstGeom prst="rightArrow">
            <a:avLst>
              <a:gd name="adj1" fmla="val 5000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8F553760-074E-4CE2-8D95-2672690536D7}"/>
              </a:ext>
            </a:extLst>
          </p:cNvPr>
          <p:cNvSpPr/>
          <p:nvPr/>
        </p:nvSpPr>
        <p:spPr>
          <a:xfrm>
            <a:off x="7328872" y="2673686"/>
            <a:ext cx="905591" cy="539649"/>
          </a:xfrm>
          <a:prstGeom prst="rightArrow">
            <a:avLst>
              <a:gd name="adj1" fmla="val 5000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8CFB8F8C-5D96-4FBF-869D-782839A70AB8}"/>
              </a:ext>
            </a:extLst>
          </p:cNvPr>
          <p:cNvSpPr txBox="1">
            <a:spLocks/>
          </p:cNvSpPr>
          <p:nvPr/>
        </p:nvSpPr>
        <p:spPr>
          <a:xfrm>
            <a:off x="4571507" y="2693148"/>
            <a:ext cx="2640307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solidFill>
                  <a:srgbClr val="7A9496"/>
                </a:solidFill>
                <a:latin typeface="Arial Black" panose="020B0A04020102020204" pitchFamily="34" charset="0"/>
              </a:rPr>
              <a:t>&lt;</a:t>
            </a:r>
            <a:r>
              <a:rPr lang="pt-PT" sz="1600" cap="all" dirty="0" err="1">
                <a:solidFill>
                  <a:srgbClr val="7A9496"/>
                </a:solidFill>
                <a:latin typeface="Arial Black" panose="020B0A04020102020204" pitchFamily="34" charset="0"/>
              </a:rPr>
              <a:t>algorithm</a:t>
            </a:r>
            <a:r>
              <a:rPr lang="pt-PT" sz="1600" cap="all" dirty="0">
                <a:solidFill>
                  <a:srgbClr val="7A9496"/>
                </a:solidFill>
                <a:latin typeface="Arial Black" panose="020B0A04020102020204" pitchFamily="34" charset="0"/>
              </a:rPr>
              <a:t>/&gt;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32B89352-67F2-4FBA-ACC6-FA78BB97135D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Algorithmic Design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CBC2437-298C-4358-8D30-7E9EF9C8BA1F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A5DA715B-7DE6-4C77-9F31-9138D6BBB82C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7E73B53-68DB-42F7-BC31-696B68140289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4" name="Subtítulo 2">
              <a:extLst>
                <a:ext uri="{FF2B5EF4-FFF2-40B4-BE49-F238E27FC236}">
                  <a16:creationId xmlns:a16="http://schemas.microsoft.com/office/drawing/2014/main" id="{65E982F3-F6F1-4D39-8E26-96750000A96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5" name="Subtítulo 2">
              <a:extLst>
                <a:ext uri="{FF2B5EF4-FFF2-40B4-BE49-F238E27FC236}">
                  <a16:creationId xmlns:a16="http://schemas.microsoft.com/office/drawing/2014/main" id="{523D6C32-041C-4803-A743-47B82758899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6" name="Subtítulo 2">
            <a:extLst>
              <a:ext uri="{FF2B5EF4-FFF2-40B4-BE49-F238E27FC236}">
                <a16:creationId xmlns:a16="http://schemas.microsoft.com/office/drawing/2014/main" id="{4E288D53-8041-4832-9A20-0A890EE8A199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2597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75ED109F-5FF3-4B26-BEE0-2E62CD440F39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6630C78-B3C2-4F7E-8D10-9A0D5BC47D0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71DA68E-84E3-4C61-AEFD-5CFD32987117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460B5F5D-CCA1-4E72-BEF7-49B9ED2D03F6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3A44F91-D147-4240-8C37-B9AD6A64ECD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50AF1FAE-63B5-412D-BF95-134261CFC04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D345312D-FBD0-4572-BC5B-FEDB8F48B4B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7" name="Subtítulo 2">
            <a:extLst>
              <a:ext uri="{FF2B5EF4-FFF2-40B4-BE49-F238E27FC236}">
                <a16:creationId xmlns:a16="http://schemas.microsoft.com/office/drawing/2014/main" id="{459BABDD-62BF-45EB-934B-BD387E88181A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7BD6D002-AE73-40EC-9954-FAE6016B4C3B}"/>
              </a:ext>
            </a:extLst>
          </p:cNvPr>
          <p:cNvSpPr txBox="1">
            <a:spLocks/>
          </p:cNvSpPr>
          <p:nvPr/>
        </p:nvSpPr>
        <p:spPr>
          <a:xfrm>
            <a:off x="4105783" y="327830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solidFill>
                  <a:srgbClr val="000000"/>
                </a:solidFill>
                <a:latin typeface="Arial Black" panose="020B0A04020102020204" pitchFamily="34" charset="0"/>
              </a:rPr>
              <a:t>METAPROGRAMMING</a:t>
            </a:r>
          </a:p>
        </p:txBody>
      </p:sp>
    </p:spTree>
    <p:extLst>
      <p:ext uri="{BB962C8B-B14F-4D97-AF65-F5344CB8AC3E}">
        <p14:creationId xmlns:p14="http://schemas.microsoft.com/office/powerpoint/2010/main" val="3771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35482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75ED109F-5FF3-4B26-BEE0-2E62CD440F39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6630C78-B3C2-4F7E-8D10-9A0D5BC47D0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71DA68E-84E3-4C61-AEFD-5CFD32987117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460B5F5D-CCA1-4E72-BEF7-49B9ED2D03F6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3A44F91-D147-4240-8C37-B9AD6A64ECD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50AF1FAE-63B5-412D-BF95-134261CFC04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D345312D-FBD0-4572-BC5B-FEDB8F48B4B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7" name="Subtítulo 2">
            <a:extLst>
              <a:ext uri="{FF2B5EF4-FFF2-40B4-BE49-F238E27FC236}">
                <a16:creationId xmlns:a16="http://schemas.microsoft.com/office/drawing/2014/main" id="{459BABDD-62BF-45EB-934B-BD387E88181A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EEAEB0C-82D5-42DD-96C0-918627C15586}"/>
              </a:ext>
            </a:extLst>
          </p:cNvPr>
          <p:cNvSpPr txBox="1"/>
          <p:nvPr/>
        </p:nvSpPr>
        <p:spPr>
          <a:xfrm>
            <a:off x="4210074" y="3231046"/>
            <a:ext cx="2238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capture_shape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A7141B9-A4FA-4FE3-AAE3-4A8FE52DCE07}"/>
              </a:ext>
            </a:extLst>
          </p:cNvPr>
          <p:cNvSpPr txBox="1"/>
          <p:nvPr/>
        </p:nvSpPr>
        <p:spPr>
          <a:xfrm>
            <a:off x="7668088" y="3864590"/>
            <a:ext cx="3362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captured_shape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revit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	        22038)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63D2A36-7002-41D7-A7CF-008EC99B0608}"/>
              </a:ext>
            </a:extLst>
          </p:cNvPr>
          <p:cNvSpPr txBox="1"/>
          <p:nvPr/>
        </p:nvSpPr>
        <p:spPr>
          <a:xfrm>
            <a:off x="7659277" y="3240700"/>
            <a:ext cx="3362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captured_shape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(rhino, </a:t>
            </a:r>
          </a:p>
          <a:p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	        30967)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BB7A644-E8B8-4E8B-888F-E01FB60284EF}"/>
              </a:ext>
            </a:extLst>
          </p:cNvPr>
          <p:cNvSpPr txBox="1"/>
          <p:nvPr/>
        </p:nvSpPr>
        <p:spPr>
          <a:xfrm>
            <a:off x="7645435" y="2620028"/>
            <a:ext cx="3362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captured_shape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autocad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	        49675)</a:t>
            </a: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173D1647-84F9-420B-859A-8FBD97EE7D64}"/>
              </a:ext>
            </a:extLst>
          </p:cNvPr>
          <p:cNvSpPr txBox="1">
            <a:spLocks/>
          </p:cNvSpPr>
          <p:nvPr/>
        </p:nvSpPr>
        <p:spPr>
          <a:xfrm>
            <a:off x="-222377" y="327830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solidFill>
                  <a:srgbClr val="000000"/>
                </a:solidFill>
                <a:latin typeface="Arial Black" panose="020B0A04020102020204" pitchFamily="34" charset="0"/>
              </a:rPr>
              <a:t>METAPROGRAMMING</a:t>
            </a:r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12209986-8498-4606-912C-EA73FAA0216B}"/>
              </a:ext>
            </a:extLst>
          </p:cNvPr>
          <p:cNvSpPr/>
          <p:nvPr/>
        </p:nvSpPr>
        <p:spPr>
          <a:xfrm>
            <a:off x="6595872" y="3255154"/>
            <a:ext cx="880327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8036A112-A750-4FB7-B0ED-BCE308B04D23}"/>
              </a:ext>
            </a:extLst>
          </p:cNvPr>
          <p:cNvSpPr/>
          <p:nvPr/>
        </p:nvSpPr>
        <p:spPr>
          <a:xfrm>
            <a:off x="3182392" y="3255154"/>
            <a:ext cx="880327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867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75ED109F-5FF3-4B26-BEE0-2E62CD440F39}"/>
              </a:ext>
            </a:extLst>
          </p:cNvPr>
          <p:cNvSpPr/>
          <p:nvPr/>
        </p:nvSpPr>
        <p:spPr>
          <a:xfrm>
            <a:off x="203200" y="677148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cap="all" dirty="0">
                <a:latin typeface="Arial Black" panose="020B0A04020102020204" pitchFamily="34" charset="0"/>
              </a:rPr>
              <a:t>In </a:t>
            </a:r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6630C78-B3C2-4F7E-8D10-9A0D5BC47D07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Visual input Mechanisms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71DA68E-84E3-4C61-AEFD-5CFD32987117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460B5F5D-CCA1-4E72-BEF7-49B9ED2D03F6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VIMS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EVALUATION                              KHEPRI                            CONCLUSIONS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3A44F91-D147-4240-8C37-B9AD6A64ECD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50AF1FAE-63B5-412D-BF95-134261CFC04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Subtítulo 2">
              <a:extLst>
                <a:ext uri="{FF2B5EF4-FFF2-40B4-BE49-F238E27FC236}">
                  <a16:creationId xmlns:a16="http://schemas.microsoft.com/office/drawing/2014/main" id="{D345312D-FBD0-4572-BC5B-FEDB8F48B4B2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7" name="Subtítulo 2">
            <a:extLst>
              <a:ext uri="{FF2B5EF4-FFF2-40B4-BE49-F238E27FC236}">
                <a16:creationId xmlns:a16="http://schemas.microsoft.com/office/drawing/2014/main" id="{459BABDD-62BF-45EB-934B-BD387E88181A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EEAEB0C-82D5-42DD-96C0-918627C15586}"/>
              </a:ext>
            </a:extLst>
          </p:cNvPr>
          <p:cNvSpPr txBox="1"/>
          <p:nvPr/>
        </p:nvSpPr>
        <p:spPr>
          <a:xfrm>
            <a:off x="4210074" y="3231046"/>
            <a:ext cx="2800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internalize_shape</a:t>
            </a:r>
            <a:r>
              <a:rPr lang="en-US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A7141B9-A4FA-4FE3-AAE3-4A8FE52DCE07}"/>
              </a:ext>
            </a:extLst>
          </p:cNvPr>
          <p:cNvSpPr txBox="1"/>
          <p:nvPr/>
        </p:nvSpPr>
        <p:spPr>
          <a:xfrm>
            <a:off x="7668087" y="3864590"/>
            <a:ext cx="440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box(corner0 = </a:t>
            </a:r>
            <a:r>
              <a:rPr lang="fr-FR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</a:t>
            </a:r>
            <a:r>
              <a:rPr lang="fr-FR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(0, 0, 0), </a:t>
            </a:r>
          </a:p>
          <a:p>
            <a:r>
              <a:rPr lang="fr-FR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    corner1 = </a:t>
            </a:r>
            <a:r>
              <a:rPr lang="fr-FR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</a:t>
            </a:r>
            <a:r>
              <a:rPr lang="fr-FR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(9, 19, 3))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63D2A36-7002-41D7-A7CF-008EC99B0608}"/>
              </a:ext>
            </a:extLst>
          </p:cNvPr>
          <p:cNvSpPr txBox="1"/>
          <p:nvPr/>
        </p:nvSpPr>
        <p:spPr>
          <a:xfrm>
            <a:off x="7659277" y="3240700"/>
            <a:ext cx="438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sphere</a:t>
            </a:r>
            <a:r>
              <a:rPr lang="fr-FR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(center = </a:t>
            </a:r>
            <a:r>
              <a:rPr lang="fr-FR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</a:t>
            </a:r>
            <a:r>
              <a:rPr lang="fr-FR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(5, 6, 7), </a:t>
            </a:r>
          </a:p>
          <a:p>
            <a:r>
              <a:rPr lang="fr-FR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radius = 8)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BB7A644-E8B8-4E8B-888F-E01FB60284EF}"/>
              </a:ext>
            </a:extLst>
          </p:cNvPr>
          <p:cNvSpPr txBox="1"/>
          <p:nvPr/>
        </p:nvSpPr>
        <p:spPr>
          <a:xfrm>
            <a:off x="7645434" y="2620028"/>
            <a:ext cx="440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circle</a:t>
            </a:r>
            <a:r>
              <a:rPr lang="fr-FR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(center = </a:t>
            </a:r>
            <a:r>
              <a:rPr lang="fr-FR" sz="1600" b="1" spc="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</a:t>
            </a:r>
            <a:r>
              <a:rPr lang="fr-FR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(1, 2, 3), </a:t>
            </a:r>
          </a:p>
          <a:p>
            <a:r>
              <a:rPr lang="fr-FR" sz="1600" b="1" spc="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radius = 4)</a:t>
            </a:r>
            <a:endParaRPr lang="en-US" sz="1600" b="1" spc="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173D1647-84F9-420B-859A-8FBD97EE7D64}"/>
              </a:ext>
            </a:extLst>
          </p:cNvPr>
          <p:cNvSpPr txBox="1">
            <a:spLocks/>
          </p:cNvSpPr>
          <p:nvPr/>
        </p:nvSpPr>
        <p:spPr>
          <a:xfrm>
            <a:off x="-222377" y="3278300"/>
            <a:ext cx="3978604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solidFill>
                  <a:srgbClr val="000000"/>
                </a:solidFill>
                <a:latin typeface="Arial Black" panose="020B0A04020102020204" pitchFamily="34" charset="0"/>
              </a:rPr>
              <a:t>METAPROGRAMMING</a:t>
            </a:r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12209986-8498-4606-912C-EA73FAA0216B}"/>
              </a:ext>
            </a:extLst>
          </p:cNvPr>
          <p:cNvSpPr/>
          <p:nvPr/>
        </p:nvSpPr>
        <p:spPr>
          <a:xfrm>
            <a:off x="7010400" y="3255154"/>
            <a:ext cx="465799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8036A112-A750-4FB7-B0ED-BCE308B04D23}"/>
              </a:ext>
            </a:extLst>
          </p:cNvPr>
          <p:cNvSpPr/>
          <p:nvPr/>
        </p:nvSpPr>
        <p:spPr>
          <a:xfrm>
            <a:off x="3182392" y="3255154"/>
            <a:ext cx="880327" cy="314446"/>
          </a:xfrm>
          <a:prstGeom prst="rightArrow">
            <a:avLst>
              <a:gd name="adj1" fmla="val 5264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3165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9" grpId="0" animBg="1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131BEB-1BA0-46A9-B09C-B51E92B602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EE290092-75DB-4C19-A9D3-76F260DB7630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5044B7F-141A-4F29-A1FC-76D2AA222DBC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90FA46B7-8E61-4E25-8CE4-C4A907FAC2A4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02C9655-DC6C-4CFB-AF92-A76C646BACCF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4" name="Subtítulo 2">
              <a:extLst>
                <a:ext uri="{FF2B5EF4-FFF2-40B4-BE49-F238E27FC236}">
                  <a16:creationId xmlns:a16="http://schemas.microsoft.com/office/drawing/2014/main" id="{FC15D41B-5B10-44C3-831D-053A6964DFF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Subtítulo 2">
              <a:extLst>
                <a:ext uri="{FF2B5EF4-FFF2-40B4-BE49-F238E27FC236}">
                  <a16:creationId xmlns:a16="http://schemas.microsoft.com/office/drawing/2014/main" id="{758631EC-7B94-4E38-936C-DFF226A9934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7" name="Subtítulo 2">
            <a:extLst>
              <a:ext uri="{FF2B5EF4-FFF2-40B4-BE49-F238E27FC236}">
                <a16:creationId xmlns:a16="http://schemas.microsoft.com/office/drawing/2014/main" id="{79600468-2EBF-4A30-8D16-632CC6AC14B4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0911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0F048E9-87D7-4315-84BE-0683141A3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2879" y="614"/>
            <a:ext cx="8957913" cy="6329066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95A8DFED-E3AC-428C-87E9-5E7F053D5677}"/>
              </a:ext>
            </a:extLst>
          </p:cNvPr>
          <p:cNvSpPr txBox="1">
            <a:spLocks/>
          </p:cNvSpPr>
          <p:nvPr/>
        </p:nvSpPr>
        <p:spPr>
          <a:xfrm>
            <a:off x="511208" y="1458628"/>
            <a:ext cx="7290418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Nanjing International Youth Cultural Center</a:t>
            </a:r>
          </a:p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Zaha Hadid architects</a:t>
            </a:r>
          </a:p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2018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630FFD80-B2DA-4CBC-82B8-08F97ED35516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97615ED-5B34-4780-A5CD-9D226EE30355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E3B65593-FE3B-4A1F-8FE4-9D7A82FD6A9D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BF3BD60-6A66-4351-A889-9FF33871095B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0" name="Subtítulo 2">
              <a:extLst>
                <a:ext uri="{FF2B5EF4-FFF2-40B4-BE49-F238E27FC236}">
                  <a16:creationId xmlns:a16="http://schemas.microsoft.com/office/drawing/2014/main" id="{80458F11-BB1A-4308-863F-EDBB403F0BA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Subtítulo 2">
              <a:extLst>
                <a:ext uri="{FF2B5EF4-FFF2-40B4-BE49-F238E27FC236}">
                  <a16:creationId xmlns:a16="http://schemas.microsoft.com/office/drawing/2014/main" id="{B03948CB-36CF-4E39-AC5F-14A117E98D6C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2" name="Subtítulo 2">
            <a:extLst>
              <a:ext uri="{FF2B5EF4-FFF2-40B4-BE49-F238E27FC236}">
                <a16:creationId xmlns:a16="http://schemas.microsoft.com/office/drawing/2014/main" id="{430F04DF-2670-4F86-AAA0-9ADE7E45A988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558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0F048E9-87D7-4315-84BE-0683141A3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2879" y="614"/>
            <a:ext cx="8957913" cy="6329066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95A8DFED-E3AC-428C-87E9-5E7F053D5677}"/>
              </a:ext>
            </a:extLst>
          </p:cNvPr>
          <p:cNvSpPr txBox="1">
            <a:spLocks/>
          </p:cNvSpPr>
          <p:nvPr/>
        </p:nvSpPr>
        <p:spPr>
          <a:xfrm>
            <a:off x="511208" y="1458628"/>
            <a:ext cx="7290418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Nanjing International Youth Cultural Center</a:t>
            </a:r>
          </a:p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Zaha Hadid architects</a:t>
            </a:r>
          </a:p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2018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21877F55-8F9C-459C-ADBA-CD99036410B3}"/>
              </a:ext>
            </a:extLst>
          </p:cNvPr>
          <p:cNvSpPr txBox="1">
            <a:spLocks/>
          </p:cNvSpPr>
          <p:nvPr/>
        </p:nvSpPr>
        <p:spPr>
          <a:xfrm>
            <a:off x="1041408" y="2993245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SURFACE OF THE FAÇADE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1B39316A-2563-4EE8-B0ED-14392BA7E155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9994C27-41D9-4559-839A-65FA1448B7CF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8C975701-DB8A-4589-89AF-697D2CE49ECD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09BD1E2-571E-4417-B306-8AA7C1EB5E6A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2" name="Subtítulo 2">
              <a:extLst>
                <a:ext uri="{FF2B5EF4-FFF2-40B4-BE49-F238E27FC236}">
                  <a16:creationId xmlns:a16="http://schemas.microsoft.com/office/drawing/2014/main" id="{64678B1A-20F2-4A00-95B0-DFE8EF1124F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3" name="Subtítulo 2">
              <a:extLst>
                <a:ext uri="{FF2B5EF4-FFF2-40B4-BE49-F238E27FC236}">
                  <a16:creationId xmlns:a16="http://schemas.microsoft.com/office/drawing/2014/main" id="{C3B165A6-4FA1-46D1-A9E8-B04913E17785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B6A248F3-A4BE-44AF-923C-B5399457D3FE}"/>
              </a:ext>
            </a:extLst>
          </p:cNvPr>
          <p:cNvSpPr/>
          <p:nvPr/>
        </p:nvSpPr>
        <p:spPr>
          <a:xfrm>
            <a:off x="619859" y="2995545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Subtítulo 2">
            <a:extLst>
              <a:ext uri="{FF2B5EF4-FFF2-40B4-BE49-F238E27FC236}">
                <a16:creationId xmlns:a16="http://schemas.microsoft.com/office/drawing/2014/main" id="{57048B04-BD5C-49E0-8869-378AB6170B15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8964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0F048E9-87D7-4315-84BE-0683141A3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2879" y="614"/>
            <a:ext cx="8957913" cy="6329066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95A8DFED-E3AC-428C-87E9-5E7F053D5677}"/>
              </a:ext>
            </a:extLst>
          </p:cNvPr>
          <p:cNvSpPr txBox="1">
            <a:spLocks/>
          </p:cNvSpPr>
          <p:nvPr/>
        </p:nvSpPr>
        <p:spPr>
          <a:xfrm>
            <a:off x="511208" y="1458628"/>
            <a:ext cx="7290418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Nanjing International Youth Cultural Center</a:t>
            </a:r>
          </a:p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Zaha Hadid architects</a:t>
            </a:r>
          </a:p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2018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21877F55-8F9C-459C-ADBA-CD99036410B3}"/>
              </a:ext>
            </a:extLst>
          </p:cNvPr>
          <p:cNvSpPr txBox="1">
            <a:spLocks/>
          </p:cNvSpPr>
          <p:nvPr/>
        </p:nvSpPr>
        <p:spPr>
          <a:xfrm>
            <a:off x="1041408" y="2993245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SURFACE OF THE FAÇADE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1B39316A-2563-4EE8-B0ED-14392BA7E155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9994C27-41D9-4559-839A-65FA1448B7CF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8C975701-DB8A-4589-89AF-697D2CE49ECD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09BD1E2-571E-4417-B306-8AA7C1EB5E6A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2" name="Subtítulo 2">
              <a:extLst>
                <a:ext uri="{FF2B5EF4-FFF2-40B4-BE49-F238E27FC236}">
                  <a16:creationId xmlns:a16="http://schemas.microsoft.com/office/drawing/2014/main" id="{64678B1A-20F2-4A00-95B0-DFE8EF1124F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3" name="Subtítulo 2">
              <a:extLst>
                <a:ext uri="{FF2B5EF4-FFF2-40B4-BE49-F238E27FC236}">
                  <a16:creationId xmlns:a16="http://schemas.microsoft.com/office/drawing/2014/main" id="{C3B165A6-4FA1-46D1-A9E8-B04913E17785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B6A248F3-A4BE-44AF-923C-B5399457D3FE}"/>
              </a:ext>
            </a:extLst>
          </p:cNvPr>
          <p:cNvSpPr/>
          <p:nvPr/>
        </p:nvSpPr>
        <p:spPr>
          <a:xfrm>
            <a:off x="619859" y="2995545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1FC032D-E257-4ED8-99E3-F80B38D0BD14}"/>
              </a:ext>
            </a:extLst>
          </p:cNvPr>
          <p:cNvSpPr/>
          <p:nvPr/>
        </p:nvSpPr>
        <p:spPr>
          <a:xfrm>
            <a:off x="1041408" y="348781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LINE OF THE THICKNESS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8F303C1-77D7-4532-9E4C-7B601DF801D3}"/>
              </a:ext>
            </a:extLst>
          </p:cNvPr>
          <p:cNvSpPr/>
          <p:nvPr/>
        </p:nvSpPr>
        <p:spPr>
          <a:xfrm>
            <a:off x="619859" y="3488189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Subtítulo 2">
            <a:extLst>
              <a:ext uri="{FF2B5EF4-FFF2-40B4-BE49-F238E27FC236}">
                <a16:creationId xmlns:a16="http://schemas.microsoft.com/office/drawing/2014/main" id="{056CD011-FCC5-48A4-9A91-7B87399D0D9C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5648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0F048E9-87D7-4315-84BE-0683141A3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2879" y="614"/>
            <a:ext cx="8957913" cy="6329066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95A8DFED-E3AC-428C-87E9-5E7F053D5677}"/>
              </a:ext>
            </a:extLst>
          </p:cNvPr>
          <p:cNvSpPr txBox="1">
            <a:spLocks/>
          </p:cNvSpPr>
          <p:nvPr/>
        </p:nvSpPr>
        <p:spPr>
          <a:xfrm>
            <a:off x="511208" y="1458628"/>
            <a:ext cx="7290418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Nanjing International Youth Cultural Center</a:t>
            </a:r>
          </a:p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Zaha Hadid architects</a:t>
            </a:r>
          </a:p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2018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21877F55-8F9C-459C-ADBA-CD99036410B3}"/>
              </a:ext>
            </a:extLst>
          </p:cNvPr>
          <p:cNvSpPr txBox="1">
            <a:spLocks/>
          </p:cNvSpPr>
          <p:nvPr/>
        </p:nvSpPr>
        <p:spPr>
          <a:xfrm>
            <a:off x="1041408" y="2993245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SURFACE OF THE FAÇADE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1B39316A-2563-4EE8-B0ED-14392BA7E155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9994C27-41D9-4559-839A-65FA1448B7CF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8C975701-DB8A-4589-89AF-697D2CE49ECD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09BD1E2-571E-4417-B306-8AA7C1EB5E6A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2" name="Subtítulo 2">
              <a:extLst>
                <a:ext uri="{FF2B5EF4-FFF2-40B4-BE49-F238E27FC236}">
                  <a16:creationId xmlns:a16="http://schemas.microsoft.com/office/drawing/2014/main" id="{64678B1A-20F2-4A00-95B0-DFE8EF1124F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3" name="Subtítulo 2">
              <a:extLst>
                <a:ext uri="{FF2B5EF4-FFF2-40B4-BE49-F238E27FC236}">
                  <a16:creationId xmlns:a16="http://schemas.microsoft.com/office/drawing/2014/main" id="{C3B165A6-4FA1-46D1-A9E8-B04913E17785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B6A248F3-A4BE-44AF-923C-B5399457D3FE}"/>
              </a:ext>
            </a:extLst>
          </p:cNvPr>
          <p:cNvSpPr/>
          <p:nvPr/>
        </p:nvSpPr>
        <p:spPr>
          <a:xfrm>
            <a:off x="619859" y="2995545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1FC032D-E257-4ED8-99E3-F80B38D0BD14}"/>
              </a:ext>
            </a:extLst>
          </p:cNvPr>
          <p:cNvSpPr/>
          <p:nvPr/>
        </p:nvSpPr>
        <p:spPr>
          <a:xfrm>
            <a:off x="1041408" y="348781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LINE OF THE THICKNESS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060D290-0C25-4DF9-AAB6-B561E70F8123}"/>
              </a:ext>
            </a:extLst>
          </p:cNvPr>
          <p:cNvSpPr/>
          <p:nvPr/>
        </p:nvSpPr>
        <p:spPr>
          <a:xfrm>
            <a:off x="1041408" y="397196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SHAPE OF THE WINDOW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8F303C1-77D7-4532-9E4C-7B601DF801D3}"/>
              </a:ext>
            </a:extLst>
          </p:cNvPr>
          <p:cNvSpPr/>
          <p:nvPr/>
        </p:nvSpPr>
        <p:spPr>
          <a:xfrm>
            <a:off x="619859" y="3488189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EE2BB4E2-DDB5-4C97-B023-0136F48133D0}"/>
              </a:ext>
            </a:extLst>
          </p:cNvPr>
          <p:cNvSpPr/>
          <p:nvPr/>
        </p:nvSpPr>
        <p:spPr>
          <a:xfrm>
            <a:off x="619859" y="398083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Subtítulo 2">
            <a:extLst>
              <a:ext uri="{FF2B5EF4-FFF2-40B4-BE49-F238E27FC236}">
                <a16:creationId xmlns:a16="http://schemas.microsoft.com/office/drawing/2014/main" id="{05252E24-75F1-4C0C-8E16-DEB74757EDDC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094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0F048E9-87D7-4315-84BE-0683141A3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2879" y="614"/>
            <a:ext cx="8957913" cy="6329066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95A8DFED-E3AC-428C-87E9-5E7F053D5677}"/>
              </a:ext>
            </a:extLst>
          </p:cNvPr>
          <p:cNvSpPr txBox="1">
            <a:spLocks/>
          </p:cNvSpPr>
          <p:nvPr/>
        </p:nvSpPr>
        <p:spPr>
          <a:xfrm>
            <a:off x="511208" y="1458628"/>
            <a:ext cx="7290418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Nanjing International Youth Cultural Center</a:t>
            </a:r>
          </a:p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Zaha Hadid architects</a:t>
            </a:r>
          </a:p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2018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21877F55-8F9C-459C-ADBA-CD99036410B3}"/>
              </a:ext>
            </a:extLst>
          </p:cNvPr>
          <p:cNvSpPr txBox="1">
            <a:spLocks/>
          </p:cNvSpPr>
          <p:nvPr/>
        </p:nvSpPr>
        <p:spPr>
          <a:xfrm>
            <a:off x="1041408" y="2993245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SURFACE OF THE FAÇADE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1B39316A-2563-4EE8-B0ED-14392BA7E155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9994C27-41D9-4559-839A-65FA1448B7CF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8C975701-DB8A-4589-89AF-697D2CE49ECD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09BD1E2-571E-4417-B306-8AA7C1EB5E6A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2" name="Subtítulo 2">
              <a:extLst>
                <a:ext uri="{FF2B5EF4-FFF2-40B4-BE49-F238E27FC236}">
                  <a16:creationId xmlns:a16="http://schemas.microsoft.com/office/drawing/2014/main" id="{64678B1A-20F2-4A00-95B0-DFE8EF1124F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3" name="Subtítulo 2">
              <a:extLst>
                <a:ext uri="{FF2B5EF4-FFF2-40B4-BE49-F238E27FC236}">
                  <a16:creationId xmlns:a16="http://schemas.microsoft.com/office/drawing/2014/main" id="{C3B165A6-4FA1-46D1-A9E8-B04913E17785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B6A248F3-A4BE-44AF-923C-B5399457D3FE}"/>
              </a:ext>
            </a:extLst>
          </p:cNvPr>
          <p:cNvSpPr/>
          <p:nvPr/>
        </p:nvSpPr>
        <p:spPr>
          <a:xfrm>
            <a:off x="619859" y="2995545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1FC032D-E257-4ED8-99E3-F80B38D0BD14}"/>
              </a:ext>
            </a:extLst>
          </p:cNvPr>
          <p:cNvSpPr/>
          <p:nvPr/>
        </p:nvSpPr>
        <p:spPr>
          <a:xfrm>
            <a:off x="1041408" y="348781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LINE OF THE THICKNESS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060D290-0C25-4DF9-AAB6-B561E70F8123}"/>
              </a:ext>
            </a:extLst>
          </p:cNvPr>
          <p:cNvSpPr/>
          <p:nvPr/>
        </p:nvSpPr>
        <p:spPr>
          <a:xfrm>
            <a:off x="1041408" y="397196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SHAPE OF THE WINDOW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F8B1F506-E1A1-475B-9EE2-C937522D1C2C}"/>
              </a:ext>
            </a:extLst>
          </p:cNvPr>
          <p:cNvSpPr/>
          <p:nvPr/>
        </p:nvSpPr>
        <p:spPr>
          <a:xfrm>
            <a:off x="1041408" y="4456111"/>
            <a:ext cx="2362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ATTRACTOR POINT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8F303C1-77D7-4532-9E4C-7B601DF801D3}"/>
              </a:ext>
            </a:extLst>
          </p:cNvPr>
          <p:cNvSpPr/>
          <p:nvPr/>
        </p:nvSpPr>
        <p:spPr>
          <a:xfrm>
            <a:off x="619859" y="3488189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EE2BB4E2-DDB5-4C97-B023-0136F48133D0}"/>
              </a:ext>
            </a:extLst>
          </p:cNvPr>
          <p:cNvSpPr/>
          <p:nvPr/>
        </p:nvSpPr>
        <p:spPr>
          <a:xfrm>
            <a:off x="619859" y="398083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C7A72499-CA45-4EBB-8F5C-AA05BF56D4A8}"/>
              </a:ext>
            </a:extLst>
          </p:cNvPr>
          <p:cNvSpPr/>
          <p:nvPr/>
        </p:nvSpPr>
        <p:spPr>
          <a:xfrm>
            <a:off x="619859" y="447347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Subtítulo 2">
            <a:extLst>
              <a:ext uri="{FF2B5EF4-FFF2-40B4-BE49-F238E27FC236}">
                <a16:creationId xmlns:a16="http://schemas.microsoft.com/office/drawing/2014/main" id="{8013504D-A524-4E42-BE16-233097494858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3374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>
            <a:extLst>
              <a:ext uri="{FF2B5EF4-FFF2-40B4-BE49-F238E27FC236}">
                <a16:creationId xmlns:a16="http://schemas.microsoft.com/office/drawing/2014/main" id="{95A8DFED-E3AC-428C-87E9-5E7F053D5677}"/>
              </a:ext>
            </a:extLst>
          </p:cNvPr>
          <p:cNvSpPr txBox="1">
            <a:spLocks/>
          </p:cNvSpPr>
          <p:nvPr/>
        </p:nvSpPr>
        <p:spPr>
          <a:xfrm>
            <a:off x="511208" y="1458628"/>
            <a:ext cx="7290418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Nanjing International Youth Cultural Center</a:t>
            </a:r>
          </a:p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Zaha Hadid architects</a:t>
            </a:r>
          </a:p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2018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6EA25B87-B1B2-4631-BBCF-94226109B566}"/>
              </a:ext>
            </a:extLst>
          </p:cNvPr>
          <p:cNvSpPr txBox="1">
            <a:spLocks/>
          </p:cNvSpPr>
          <p:nvPr/>
        </p:nvSpPr>
        <p:spPr>
          <a:xfrm>
            <a:off x="511208" y="5255803"/>
            <a:ext cx="7290418" cy="117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ATTRACTOR MECHANISM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1B39316A-2563-4EE8-B0ED-14392BA7E155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9994C27-41D9-4559-839A-65FA1448B7CF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8C975701-DB8A-4589-89AF-697D2CE49ECD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F82F682-F12F-452C-8E93-AC63D24CBFE6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4" name="Subtítulo 2">
              <a:extLst>
                <a:ext uri="{FF2B5EF4-FFF2-40B4-BE49-F238E27FC236}">
                  <a16:creationId xmlns:a16="http://schemas.microsoft.com/office/drawing/2014/main" id="{E44DB40C-7C2B-499D-8774-50387EEC2DF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Subtítulo 2">
              <a:extLst>
                <a:ext uri="{FF2B5EF4-FFF2-40B4-BE49-F238E27FC236}">
                  <a16:creationId xmlns:a16="http://schemas.microsoft.com/office/drawing/2014/main" id="{D9FD4F9E-F295-4F16-B4B9-5C7FF4D142AB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5" name="Subtítulo 2">
            <a:extLst>
              <a:ext uri="{FF2B5EF4-FFF2-40B4-BE49-F238E27FC236}">
                <a16:creationId xmlns:a16="http://schemas.microsoft.com/office/drawing/2014/main" id="{FEFB6298-28B3-4F20-BDBC-2510CDF14A90}"/>
              </a:ext>
            </a:extLst>
          </p:cNvPr>
          <p:cNvSpPr txBox="1">
            <a:spLocks/>
          </p:cNvSpPr>
          <p:nvPr/>
        </p:nvSpPr>
        <p:spPr>
          <a:xfrm>
            <a:off x="1041408" y="2993245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SURFACE OF THE FAÇADE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3A5DCE3-5AB0-4B07-AEC2-40EC4A0DA76C}"/>
              </a:ext>
            </a:extLst>
          </p:cNvPr>
          <p:cNvSpPr/>
          <p:nvPr/>
        </p:nvSpPr>
        <p:spPr>
          <a:xfrm>
            <a:off x="619859" y="2995545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BBF789BD-5E04-4F26-9FBC-6E6885949CDE}"/>
              </a:ext>
            </a:extLst>
          </p:cNvPr>
          <p:cNvSpPr/>
          <p:nvPr/>
        </p:nvSpPr>
        <p:spPr>
          <a:xfrm>
            <a:off x="1041408" y="348781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LINE for THICKNESS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7585E6E8-A1AE-4C4F-880F-04CFC0047F33}"/>
              </a:ext>
            </a:extLst>
          </p:cNvPr>
          <p:cNvSpPr/>
          <p:nvPr/>
        </p:nvSpPr>
        <p:spPr>
          <a:xfrm>
            <a:off x="1041408" y="397196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SHAPE OF THE WINDOW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599CBA58-5E68-4147-8C84-A8C2FDD91C8F}"/>
              </a:ext>
            </a:extLst>
          </p:cNvPr>
          <p:cNvSpPr/>
          <p:nvPr/>
        </p:nvSpPr>
        <p:spPr>
          <a:xfrm>
            <a:off x="1041408" y="4456111"/>
            <a:ext cx="2362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ATTRACTOR POINT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C7CFD1AB-47CC-4414-9E70-45A1457E4C53}"/>
              </a:ext>
            </a:extLst>
          </p:cNvPr>
          <p:cNvSpPr/>
          <p:nvPr/>
        </p:nvSpPr>
        <p:spPr>
          <a:xfrm>
            <a:off x="619859" y="3488189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BC6B621E-AD17-4939-A44F-9B4CB5551F95}"/>
              </a:ext>
            </a:extLst>
          </p:cNvPr>
          <p:cNvSpPr/>
          <p:nvPr/>
        </p:nvSpPr>
        <p:spPr>
          <a:xfrm>
            <a:off x="619859" y="398083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898170D1-138E-4F77-B76D-B62F78011C9C}"/>
              </a:ext>
            </a:extLst>
          </p:cNvPr>
          <p:cNvSpPr/>
          <p:nvPr/>
        </p:nvSpPr>
        <p:spPr>
          <a:xfrm>
            <a:off x="619859" y="447347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Subtítulo 2">
            <a:extLst>
              <a:ext uri="{FF2B5EF4-FFF2-40B4-BE49-F238E27FC236}">
                <a16:creationId xmlns:a16="http://schemas.microsoft.com/office/drawing/2014/main" id="{0FC0B091-D961-4B47-BE06-D25D92351601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12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706AB4C-3196-47B5-B23B-46707F40C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2879" y="614"/>
            <a:ext cx="8957913" cy="63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238B2732-983B-46A2-8EF0-FF20AA5D9A9D}"/>
              </a:ext>
            </a:extLst>
          </p:cNvPr>
          <p:cNvSpPr txBox="1">
            <a:spLocks/>
          </p:cNvSpPr>
          <p:nvPr/>
        </p:nvSpPr>
        <p:spPr>
          <a:xfrm>
            <a:off x="4571507" y="2693148"/>
            <a:ext cx="2640307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&lt;</a:t>
            </a:r>
            <a:r>
              <a:rPr lang="pt-PT" sz="1600" cap="all" dirty="0" err="1">
                <a:latin typeface="Arial Black" panose="020B0A04020102020204" pitchFamily="34" charset="0"/>
              </a:rPr>
              <a:t>algorithm</a:t>
            </a:r>
            <a:r>
              <a:rPr lang="pt-PT" sz="1600" cap="all" dirty="0">
                <a:latin typeface="Arial Black" panose="020B0A04020102020204" pitchFamily="34" charset="0"/>
              </a:rPr>
              <a:t>/&gt;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BB1EBEE3-E0FA-49B3-B2F5-2CEF69082FCE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63DEC7F-810E-4CDD-92E7-85A748D65175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8CF1C14B-99E7-4504-AEFF-652EC04FB8F9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64A43B5-7DB5-4E8F-97A9-A7846B9A2ACF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6" name="Subtítulo 2">
              <a:extLst>
                <a:ext uri="{FF2B5EF4-FFF2-40B4-BE49-F238E27FC236}">
                  <a16:creationId xmlns:a16="http://schemas.microsoft.com/office/drawing/2014/main" id="{99DD8813-2414-47B6-A7E4-177B6D66EC1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756D6012-7DAF-48CB-BE3F-651CF1CC255C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9" name="Subtítulo 2">
            <a:extLst>
              <a:ext uri="{FF2B5EF4-FFF2-40B4-BE49-F238E27FC236}">
                <a16:creationId xmlns:a16="http://schemas.microsoft.com/office/drawing/2014/main" id="{AF958757-BCEB-47D9-99CD-8B763266BF86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60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>
            <a:extLst>
              <a:ext uri="{FF2B5EF4-FFF2-40B4-BE49-F238E27FC236}">
                <a16:creationId xmlns:a16="http://schemas.microsoft.com/office/drawing/2014/main" id="{A044D56F-CC13-4617-878A-B38BA54E2F62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A963D57-0EF2-4F40-8D42-7A7F1D9B41B5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4C2546BE-5FC7-4B53-BA72-A22067B5E017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A68CA14-D4F5-4C48-8A03-95AF8886A43A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3" name="Subtítulo 2">
              <a:extLst>
                <a:ext uri="{FF2B5EF4-FFF2-40B4-BE49-F238E27FC236}">
                  <a16:creationId xmlns:a16="http://schemas.microsoft.com/office/drawing/2014/main" id="{7A8BA86B-836A-4DFB-A98C-E61F0CA20E3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Subtítulo 2">
              <a:extLst>
                <a:ext uri="{FF2B5EF4-FFF2-40B4-BE49-F238E27FC236}">
                  <a16:creationId xmlns:a16="http://schemas.microsoft.com/office/drawing/2014/main" id="{190E5B29-EAFB-49E4-A237-6B2C3503F79D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5" name="Subtítulo 2">
            <a:extLst>
              <a:ext uri="{FF2B5EF4-FFF2-40B4-BE49-F238E27FC236}">
                <a16:creationId xmlns:a16="http://schemas.microsoft.com/office/drawing/2014/main" id="{B6BF465B-EACE-4CFA-B27F-50B65994D46C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13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7910EB2-8CA8-45FC-9D16-F77559CC1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343" y="1233721"/>
            <a:ext cx="10351599" cy="276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9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82097E2-8B5F-4074-AB9C-D1ED5E76D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520" y="782332"/>
            <a:ext cx="11142612" cy="3241041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A044D56F-CC13-4617-878A-B38BA54E2F62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A963D57-0EF2-4F40-8D42-7A7F1D9B41B5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4C2546BE-5FC7-4B53-BA72-A22067B5E017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A68CA14-D4F5-4C48-8A03-95AF8886A43A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3" name="Subtítulo 2">
              <a:extLst>
                <a:ext uri="{FF2B5EF4-FFF2-40B4-BE49-F238E27FC236}">
                  <a16:creationId xmlns:a16="http://schemas.microsoft.com/office/drawing/2014/main" id="{7A8BA86B-836A-4DFB-A98C-E61F0CA20E3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Subtítulo 2">
              <a:extLst>
                <a:ext uri="{FF2B5EF4-FFF2-40B4-BE49-F238E27FC236}">
                  <a16:creationId xmlns:a16="http://schemas.microsoft.com/office/drawing/2014/main" id="{190E5B29-EAFB-49E4-A237-6B2C3503F79D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5" name="Subtítulo 2">
            <a:extLst>
              <a:ext uri="{FF2B5EF4-FFF2-40B4-BE49-F238E27FC236}">
                <a16:creationId xmlns:a16="http://schemas.microsoft.com/office/drawing/2014/main" id="{B6BF465B-EACE-4CFA-B27F-50B65994D46C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13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7D5FE4-F950-489A-A978-29BEA8160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2543" y="3937370"/>
            <a:ext cx="3891179" cy="22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408D9EE-317D-4D49-BB7F-767492558320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3388ED0-CA08-4457-BCB9-E286906910D6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F97933A9-A6CF-48BF-87DD-3AC3D0EE71A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FC421E4F-3D65-4103-B537-C887BE61D359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7" name="Subtítulo 2">
            <a:extLst>
              <a:ext uri="{FF2B5EF4-FFF2-40B4-BE49-F238E27FC236}">
                <a16:creationId xmlns:a16="http://schemas.microsoft.com/office/drawing/2014/main" id="{2E230DBF-B3DE-47A8-A7EA-E988E58EDA6B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8F34A848-F1BA-441A-9834-BF26D8265FBD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60E861EC-1C77-409D-B8B2-A7F7EE00BB30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2770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408D9EE-317D-4D49-BB7F-767492558320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3388ED0-CA08-4457-BCB9-E286906910D6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F97933A9-A6CF-48BF-87DD-3AC3D0EE71A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FC421E4F-3D65-4103-B537-C887BE61D359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00F83C4A-C63C-4434-A736-D76E6457B8C1}"/>
              </a:ext>
            </a:extLst>
          </p:cNvPr>
          <p:cNvSpPr/>
          <p:nvPr/>
        </p:nvSpPr>
        <p:spPr>
          <a:xfrm>
            <a:off x="509286" y="1762694"/>
            <a:ext cx="1168271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attracted_radius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min_radius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max_radius-min_radius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sin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frequency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		         </a:t>
            </a:r>
            <a:r>
              <a:rPr lang="pt-PT" sz="1600" b="1" dirty="0" err="1">
                <a:solidFill>
                  <a:srgbClr val="7A949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min_distance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p,attractor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+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phase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)+1)/2</a:t>
            </a:r>
          </a:p>
          <a:p>
            <a:pPr>
              <a:spcAft>
                <a:spcPts val="400"/>
              </a:spcAft>
            </a:pPr>
            <a:endParaRPr lang="pt-PT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5A2F175C-0763-4854-9F28-C0BB7C7E5CC0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CFE936EC-F5D1-4B3B-8AAC-85207D4A290D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D8A7AA40-E6B7-47E2-BED5-3F3BC8E95108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916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408D9EE-317D-4D49-BB7F-767492558320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3388ED0-CA08-4457-BCB9-E286906910D6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F97933A9-A6CF-48BF-87DD-3AC3D0EE71A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FC421E4F-3D65-4103-B537-C887BE61D359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00F83C4A-C63C-4434-A736-D76E6457B8C1}"/>
              </a:ext>
            </a:extLst>
          </p:cNvPr>
          <p:cNvSpPr/>
          <p:nvPr/>
        </p:nvSpPr>
        <p:spPr>
          <a:xfrm>
            <a:off x="509286" y="1762694"/>
            <a:ext cx="1168271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attracted_radius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min_radius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max_radius-min_radius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sin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frequency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		         </a:t>
            </a:r>
            <a:r>
              <a:rPr lang="pt-PT" sz="1600" b="1" dirty="0" err="1">
                <a:solidFill>
                  <a:srgbClr val="7A949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min_distance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p,attractor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+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phase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)+1)/2</a:t>
            </a:r>
          </a:p>
          <a:p>
            <a:pPr>
              <a:spcAft>
                <a:spcPts val="400"/>
              </a:spcAft>
            </a:pPr>
            <a:endParaRPr lang="pt-PT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9A4313A-AD9C-4142-B96E-1CF8BC39D2D1}"/>
              </a:ext>
            </a:extLst>
          </p:cNvPr>
          <p:cNvSpPr/>
          <p:nvPr/>
        </p:nvSpPr>
        <p:spPr>
          <a:xfrm>
            <a:off x="509286" y="2787828"/>
            <a:ext cx="1107311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min_distance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pt-PT" sz="1600" b="1" dirty="0">
                <a:solidFill>
                  <a:srgbClr val="7A949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p1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p1)</a:t>
            </a:r>
          </a:p>
          <a:p>
            <a:pPr>
              <a:spcAft>
                <a:spcPts val="400"/>
              </a:spcAft>
            </a:pPr>
            <a:endParaRPr lang="pt-PT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0E5984EB-A548-45BC-A103-7386C4D2F1F6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A4C60FA5-B8B6-4F18-B4D4-F910FEB1D1A8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7804A80-E0EC-4C56-B6FA-BCC766DC2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979180"/>
            <a:ext cx="2280920" cy="2280920"/>
          </a:xfrm>
          <a:prstGeom prst="rect">
            <a:avLst/>
          </a:prstGeom>
        </p:spPr>
      </p:pic>
      <p:sp>
        <p:nvSpPr>
          <p:cNvPr id="16" name="Cruzada 15">
            <a:extLst>
              <a:ext uri="{FF2B5EF4-FFF2-40B4-BE49-F238E27FC236}">
                <a16:creationId xmlns:a16="http://schemas.microsoft.com/office/drawing/2014/main" id="{56496B7B-A75A-46EC-A702-2368F5263A38}"/>
              </a:ext>
            </a:extLst>
          </p:cNvPr>
          <p:cNvSpPr/>
          <p:nvPr/>
        </p:nvSpPr>
        <p:spPr>
          <a:xfrm rot="2700000">
            <a:off x="9536672" y="5328396"/>
            <a:ext cx="284491" cy="284491"/>
          </a:xfrm>
          <a:prstGeom prst="plus">
            <a:avLst>
              <a:gd name="adj" fmla="val 3641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83C16DD9-A139-4979-A4F0-3A18EAA84047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9101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408D9EE-317D-4D49-BB7F-767492558320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3388ED0-CA08-4457-BCB9-E286906910D6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F97933A9-A6CF-48BF-87DD-3AC3D0EE71A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FC421E4F-3D65-4103-B537-C887BE61D359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00F83C4A-C63C-4434-A736-D76E6457B8C1}"/>
              </a:ext>
            </a:extLst>
          </p:cNvPr>
          <p:cNvSpPr/>
          <p:nvPr/>
        </p:nvSpPr>
        <p:spPr>
          <a:xfrm>
            <a:off x="509286" y="1762694"/>
            <a:ext cx="1168271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attracted_radius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min_radius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max_radius-min_radius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sin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frequency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		         </a:t>
            </a:r>
            <a:r>
              <a:rPr lang="pt-PT" sz="1600" b="1" dirty="0" err="1">
                <a:solidFill>
                  <a:srgbClr val="7A949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min_distance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p,attractor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+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phase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)+1)/2</a:t>
            </a:r>
          </a:p>
          <a:p>
            <a:pPr>
              <a:spcAft>
                <a:spcPts val="400"/>
              </a:spcAft>
            </a:pPr>
            <a:endParaRPr lang="pt-PT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9A4313A-AD9C-4142-B96E-1CF8BC39D2D1}"/>
              </a:ext>
            </a:extLst>
          </p:cNvPr>
          <p:cNvSpPr/>
          <p:nvPr/>
        </p:nvSpPr>
        <p:spPr>
          <a:xfrm>
            <a:off x="509286" y="2787828"/>
            <a:ext cx="1107311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min_distance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p1::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p1)</a:t>
            </a:r>
          </a:p>
          <a:p>
            <a:pPr>
              <a:spcAft>
                <a:spcPts val="400"/>
              </a:spcAft>
            </a:pPr>
            <a:endParaRPr lang="pt-PT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B36B263-6AE9-4856-9BF1-BB5B10F360F7}"/>
              </a:ext>
            </a:extLst>
          </p:cNvPr>
          <p:cNvSpPr/>
          <p:nvPr/>
        </p:nvSpPr>
        <p:spPr>
          <a:xfrm>
            <a:off x="509286" y="3129619"/>
            <a:ext cx="10548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min_distance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pt-PT" sz="1600" b="1" dirty="0" err="1">
                <a:solidFill>
                  <a:srgbClr val="7A949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minimum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map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(p1 -&gt;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p1),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56CBED9F-045D-4EB9-AFC6-7F876C635BC6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6EB023E2-CB6F-40EC-9BB0-4F5631AEE245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EE0C66B-ADD2-42DD-803B-3EBBBF854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979180"/>
            <a:ext cx="2280920" cy="2280920"/>
          </a:xfrm>
          <a:prstGeom prst="rect">
            <a:avLst/>
          </a:prstGeom>
        </p:spPr>
      </p:pic>
      <p:pic>
        <p:nvPicPr>
          <p:cNvPr id="19" name="Imagem 18" descr="Uma imagem com utensílios de cozinha&#10;&#10;Descrição gerada automaticamente">
            <a:extLst>
              <a:ext uri="{FF2B5EF4-FFF2-40B4-BE49-F238E27FC236}">
                <a16:creationId xmlns:a16="http://schemas.microsoft.com/office/drawing/2014/main" id="{E447E4A6-F477-4D9C-ADE0-8F6463659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880" y="3982908"/>
            <a:ext cx="2280920" cy="2280920"/>
          </a:xfrm>
          <a:prstGeom prst="rect">
            <a:avLst/>
          </a:prstGeom>
        </p:spPr>
      </p:pic>
      <p:sp>
        <p:nvSpPr>
          <p:cNvPr id="20" name="Cruzada 19">
            <a:extLst>
              <a:ext uri="{FF2B5EF4-FFF2-40B4-BE49-F238E27FC236}">
                <a16:creationId xmlns:a16="http://schemas.microsoft.com/office/drawing/2014/main" id="{D3E3DB2E-8B9F-4D6A-9B9F-A6C16D0791E2}"/>
              </a:ext>
            </a:extLst>
          </p:cNvPr>
          <p:cNvSpPr/>
          <p:nvPr/>
        </p:nvSpPr>
        <p:spPr>
          <a:xfrm rot="2700000">
            <a:off x="8642851" y="4006239"/>
            <a:ext cx="284491" cy="284491"/>
          </a:xfrm>
          <a:prstGeom prst="plus">
            <a:avLst>
              <a:gd name="adj" fmla="val 3641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1" name="Cruzada 20">
            <a:extLst>
              <a:ext uri="{FF2B5EF4-FFF2-40B4-BE49-F238E27FC236}">
                <a16:creationId xmlns:a16="http://schemas.microsoft.com/office/drawing/2014/main" id="{F68980B1-D889-4CD0-97E8-E4DB533DEAA4}"/>
              </a:ext>
            </a:extLst>
          </p:cNvPr>
          <p:cNvSpPr/>
          <p:nvPr/>
        </p:nvSpPr>
        <p:spPr>
          <a:xfrm rot="2700000">
            <a:off x="7265912" y="5297916"/>
            <a:ext cx="284491" cy="284491"/>
          </a:xfrm>
          <a:prstGeom prst="plus">
            <a:avLst>
              <a:gd name="adj" fmla="val 3641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9EE5CA8A-69B2-41B3-A3D6-0F5C747A6DDA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016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408D9EE-317D-4D49-BB7F-767492558320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3388ED0-CA08-4457-BCB9-E286906910D6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F97933A9-A6CF-48BF-87DD-3AC3D0EE71A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FC421E4F-3D65-4103-B537-C887BE61D359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00F83C4A-C63C-4434-A736-D76E6457B8C1}"/>
              </a:ext>
            </a:extLst>
          </p:cNvPr>
          <p:cNvSpPr/>
          <p:nvPr/>
        </p:nvSpPr>
        <p:spPr>
          <a:xfrm>
            <a:off x="509286" y="1762694"/>
            <a:ext cx="1168271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attracted_radius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min_radius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max_radius-min_radius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sin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frequency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		         </a:t>
            </a:r>
            <a:r>
              <a:rPr lang="pt-PT" sz="1600" b="1" dirty="0" err="1">
                <a:solidFill>
                  <a:srgbClr val="7A949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min_distance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p,attractor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+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phase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)+1)/2</a:t>
            </a:r>
          </a:p>
          <a:p>
            <a:pPr>
              <a:spcAft>
                <a:spcPts val="400"/>
              </a:spcAft>
            </a:pPr>
            <a:endParaRPr lang="pt-PT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9A4313A-AD9C-4142-B96E-1CF8BC39D2D1}"/>
              </a:ext>
            </a:extLst>
          </p:cNvPr>
          <p:cNvSpPr/>
          <p:nvPr/>
        </p:nvSpPr>
        <p:spPr>
          <a:xfrm>
            <a:off x="509286" y="2787828"/>
            <a:ext cx="1107311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min_distance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p1::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p1)</a:t>
            </a:r>
          </a:p>
          <a:p>
            <a:pPr>
              <a:spcAft>
                <a:spcPts val="400"/>
              </a:spcAft>
            </a:pPr>
            <a:endParaRPr lang="pt-PT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B36B263-6AE9-4856-9BF1-BB5B10F360F7}"/>
              </a:ext>
            </a:extLst>
          </p:cNvPr>
          <p:cNvSpPr/>
          <p:nvPr/>
        </p:nvSpPr>
        <p:spPr>
          <a:xfrm>
            <a:off x="509286" y="3129619"/>
            <a:ext cx="10548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min_distance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minimum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map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(p1 -&gt;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p1),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B1AE98B-562E-4B3E-AC11-082AB3EC45CA}"/>
              </a:ext>
            </a:extLst>
          </p:cNvPr>
          <p:cNvSpPr/>
          <p:nvPr/>
        </p:nvSpPr>
        <p:spPr>
          <a:xfrm>
            <a:off x="509286" y="3501634"/>
            <a:ext cx="10749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min_distance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pt-PT" sz="1600" b="1" dirty="0">
                <a:solidFill>
                  <a:srgbClr val="7A949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::Spline) =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min_distance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map_division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(p-&gt;p, c, 20))</a:t>
            </a:r>
            <a:endParaRPr lang="pt-PT" sz="1600" dirty="0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AE968379-4CF8-4A5D-98A4-615F7EE713E2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2D54D84F-23EF-4B68-B285-0066C089EB5F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pic>
        <p:nvPicPr>
          <p:cNvPr id="22" name="Imagem 21" descr="Uma imagem com utensílios de cozinha&#10;&#10;Descrição gerada automaticamente">
            <a:extLst>
              <a:ext uri="{FF2B5EF4-FFF2-40B4-BE49-F238E27FC236}">
                <a16:creationId xmlns:a16="http://schemas.microsoft.com/office/drawing/2014/main" id="{DE1F2917-EACB-45E0-85C8-CBEEB5968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20" y="3993068"/>
            <a:ext cx="2280920" cy="228092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BB68FC4-5FEA-481E-A3DA-49B439BAD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979180"/>
            <a:ext cx="2280920" cy="2280920"/>
          </a:xfrm>
          <a:prstGeom prst="rect">
            <a:avLst/>
          </a:prstGeom>
        </p:spPr>
      </p:pic>
      <p:pic>
        <p:nvPicPr>
          <p:cNvPr id="26" name="Imagem 25" descr="Uma imagem com utensílios de cozinha&#10;&#10;Descrição gerada automaticamente">
            <a:extLst>
              <a:ext uri="{FF2B5EF4-FFF2-40B4-BE49-F238E27FC236}">
                <a16:creationId xmlns:a16="http://schemas.microsoft.com/office/drawing/2014/main" id="{7E51F13B-B674-4315-AC5E-C8692F9C21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880" y="3982908"/>
            <a:ext cx="2280920" cy="2280920"/>
          </a:xfrm>
          <a:prstGeom prst="rect">
            <a:avLst/>
          </a:prstGeom>
        </p:spPr>
      </p:pic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402A7187-5007-4DBA-A255-C37E22D5E7FA}"/>
              </a:ext>
            </a:extLst>
          </p:cNvPr>
          <p:cNvSpPr/>
          <p:nvPr/>
        </p:nvSpPr>
        <p:spPr>
          <a:xfrm>
            <a:off x="4424680" y="3840480"/>
            <a:ext cx="2143760" cy="2204720"/>
          </a:xfrm>
          <a:custGeom>
            <a:avLst/>
            <a:gdLst>
              <a:gd name="connsiteX0" fmla="*/ 0 w 2169160"/>
              <a:gd name="connsiteY0" fmla="*/ 2225040 h 2225040"/>
              <a:gd name="connsiteX1" fmla="*/ 1168400 w 2169160"/>
              <a:gd name="connsiteY1" fmla="*/ 1717040 h 2225040"/>
              <a:gd name="connsiteX2" fmla="*/ 1691640 w 2169160"/>
              <a:gd name="connsiteY2" fmla="*/ 1437640 h 2225040"/>
              <a:gd name="connsiteX3" fmla="*/ 1879600 w 2169160"/>
              <a:gd name="connsiteY3" fmla="*/ 1137920 h 2225040"/>
              <a:gd name="connsiteX4" fmla="*/ 1879600 w 2169160"/>
              <a:gd name="connsiteY4" fmla="*/ 736600 h 2225040"/>
              <a:gd name="connsiteX5" fmla="*/ 2169160 w 2169160"/>
              <a:gd name="connsiteY5" fmla="*/ 0 h 2225040"/>
              <a:gd name="connsiteX0" fmla="*/ 0 w 2169160"/>
              <a:gd name="connsiteY0" fmla="*/ 2225040 h 2225040"/>
              <a:gd name="connsiteX1" fmla="*/ 1168400 w 2169160"/>
              <a:gd name="connsiteY1" fmla="*/ 1717040 h 2225040"/>
              <a:gd name="connsiteX2" fmla="*/ 1691640 w 2169160"/>
              <a:gd name="connsiteY2" fmla="*/ 1437640 h 2225040"/>
              <a:gd name="connsiteX3" fmla="*/ 1828800 w 2169160"/>
              <a:gd name="connsiteY3" fmla="*/ 1137920 h 2225040"/>
              <a:gd name="connsiteX4" fmla="*/ 1879600 w 2169160"/>
              <a:gd name="connsiteY4" fmla="*/ 736600 h 2225040"/>
              <a:gd name="connsiteX5" fmla="*/ 2169160 w 2169160"/>
              <a:gd name="connsiteY5" fmla="*/ 0 h 2225040"/>
              <a:gd name="connsiteX0" fmla="*/ 0 w 2169160"/>
              <a:gd name="connsiteY0" fmla="*/ 2225040 h 2225040"/>
              <a:gd name="connsiteX1" fmla="*/ 1168400 w 2169160"/>
              <a:gd name="connsiteY1" fmla="*/ 1717040 h 2225040"/>
              <a:gd name="connsiteX2" fmla="*/ 1579880 w 2169160"/>
              <a:gd name="connsiteY2" fmla="*/ 1518920 h 2225040"/>
              <a:gd name="connsiteX3" fmla="*/ 1828800 w 2169160"/>
              <a:gd name="connsiteY3" fmla="*/ 1137920 h 2225040"/>
              <a:gd name="connsiteX4" fmla="*/ 1879600 w 2169160"/>
              <a:gd name="connsiteY4" fmla="*/ 736600 h 2225040"/>
              <a:gd name="connsiteX5" fmla="*/ 2169160 w 2169160"/>
              <a:gd name="connsiteY5" fmla="*/ 0 h 2225040"/>
              <a:gd name="connsiteX0" fmla="*/ 0 w 2169160"/>
              <a:gd name="connsiteY0" fmla="*/ 2225040 h 2225040"/>
              <a:gd name="connsiteX1" fmla="*/ 1168400 w 2169160"/>
              <a:gd name="connsiteY1" fmla="*/ 1717040 h 2225040"/>
              <a:gd name="connsiteX2" fmla="*/ 1579880 w 2169160"/>
              <a:gd name="connsiteY2" fmla="*/ 1518920 h 2225040"/>
              <a:gd name="connsiteX3" fmla="*/ 1828800 w 2169160"/>
              <a:gd name="connsiteY3" fmla="*/ 1137920 h 2225040"/>
              <a:gd name="connsiteX4" fmla="*/ 1879600 w 2169160"/>
              <a:gd name="connsiteY4" fmla="*/ 736600 h 2225040"/>
              <a:gd name="connsiteX5" fmla="*/ 2169160 w 2169160"/>
              <a:gd name="connsiteY5" fmla="*/ 0 h 2225040"/>
              <a:gd name="connsiteX0" fmla="*/ 0 w 2169160"/>
              <a:gd name="connsiteY0" fmla="*/ 2225040 h 2225040"/>
              <a:gd name="connsiteX1" fmla="*/ 1168400 w 2169160"/>
              <a:gd name="connsiteY1" fmla="*/ 1717040 h 2225040"/>
              <a:gd name="connsiteX2" fmla="*/ 1579880 w 2169160"/>
              <a:gd name="connsiteY2" fmla="*/ 1518920 h 2225040"/>
              <a:gd name="connsiteX3" fmla="*/ 1828800 w 2169160"/>
              <a:gd name="connsiteY3" fmla="*/ 1137920 h 2225040"/>
              <a:gd name="connsiteX4" fmla="*/ 1879600 w 2169160"/>
              <a:gd name="connsiteY4" fmla="*/ 736600 h 2225040"/>
              <a:gd name="connsiteX5" fmla="*/ 2169160 w 2169160"/>
              <a:gd name="connsiteY5" fmla="*/ 0 h 2225040"/>
              <a:gd name="connsiteX0" fmla="*/ 0 w 2169160"/>
              <a:gd name="connsiteY0" fmla="*/ 2225040 h 2225040"/>
              <a:gd name="connsiteX1" fmla="*/ 1168400 w 2169160"/>
              <a:gd name="connsiteY1" fmla="*/ 1717040 h 2225040"/>
              <a:gd name="connsiteX2" fmla="*/ 1828800 w 2169160"/>
              <a:gd name="connsiteY2" fmla="*/ 1137920 h 2225040"/>
              <a:gd name="connsiteX3" fmla="*/ 1879600 w 2169160"/>
              <a:gd name="connsiteY3" fmla="*/ 736600 h 2225040"/>
              <a:gd name="connsiteX4" fmla="*/ 2169160 w 2169160"/>
              <a:gd name="connsiteY4" fmla="*/ 0 h 2225040"/>
              <a:gd name="connsiteX0" fmla="*/ 0 w 2169160"/>
              <a:gd name="connsiteY0" fmla="*/ 2225040 h 2225040"/>
              <a:gd name="connsiteX1" fmla="*/ 1168400 w 2169160"/>
              <a:gd name="connsiteY1" fmla="*/ 1717040 h 2225040"/>
              <a:gd name="connsiteX2" fmla="*/ 1700296 w 2169160"/>
              <a:gd name="connsiteY2" fmla="*/ 1389134 h 2225040"/>
              <a:gd name="connsiteX3" fmla="*/ 1879600 w 2169160"/>
              <a:gd name="connsiteY3" fmla="*/ 736600 h 2225040"/>
              <a:gd name="connsiteX4" fmla="*/ 2169160 w 2169160"/>
              <a:gd name="connsiteY4" fmla="*/ 0 h 2225040"/>
              <a:gd name="connsiteX0" fmla="*/ 0 w 2169160"/>
              <a:gd name="connsiteY0" fmla="*/ 2225040 h 2225040"/>
              <a:gd name="connsiteX1" fmla="*/ 1168400 w 2169160"/>
              <a:gd name="connsiteY1" fmla="*/ 1717040 h 2225040"/>
              <a:gd name="connsiteX2" fmla="*/ 1700296 w 2169160"/>
              <a:gd name="connsiteY2" fmla="*/ 1389134 h 2225040"/>
              <a:gd name="connsiteX3" fmla="*/ 1879600 w 2169160"/>
              <a:gd name="connsiteY3" fmla="*/ 736600 h 2225040"/>
              <a:gd name="connsiteX4" fmla="*/ 2169160 w 2169160"/>
              <a:gd name="connsiteY4" fmla="*/ 0 h 222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160" h="2225040">
                <a:moveTo>
                  <a:pt x="0" y="2225040"/>
                </a:moveTo>
                <a:cubicBezTo>
                  <a:pt x="389467" y="2055707"/>
                  <a:pt x="885017" y="1856358"/>
                  <a:pt x="1168400" y="1717040"/>
                </a:cubicBezTo>
                <a:cubicBezTo>
                  <a:pt x="1451783" y="1577722"/>
                  <a:pt x="1547539" y="1616930"/>
                  <a:pt x="1700296" y="1389134"/>
                </a:cubicBezTo>
                <a:cubicBezTo>
                  <a:pt x="1853053" y="1161338"/>
                  <a:pt x="1801456" y="968122"/>
                  <a:pt x="1879600" y="736600"/>
                </a:cubicBezTo>
                <a:cubicBezTo>
                  <a:pt x="1957744" y="505078"/>
                  <a:pt x="2156460" y="21167"/>
                  <a:pt x="2169160" y="0"/>
                </a:cubicBez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8" name="Cruzada 27">
            <a:extLst>
              <a:ext uri="{FF2B5EF4-FFF2-40B4-BE49-F238E27FC236}">
                <a16:creationId xmlns:a16="http://schemas.microsoft.com/office/drawing/2014/main" id="{F6FA27F9-6A23-42AC-9FAA-6FB0A73D1275}"/>
              </a:ext>
            </a:extLst>
          </p:cNvPr>
          <p:cNvSpPr/>
          <p:nvPr/>
        </p:nvSpPr>
        <p:spPr>
          <a:xfrm rot="2700000">
            <a:off x="4622794" y="5768068"/>
            <a:ext cx="284491" cy="284491"/>
          </a:xfrm>
          <a:prstGeom prst="plus">
            <a:avLst>
              <a:gd name="adj" fmla="val 3641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9" name="Cruzada 28">
            <a:extLst>
              <a:ext uri="{FF2B5EF4-FFF2-40B4-BE49-F238E27FC236}">
                <a16:creationId xmlns:a16="http://schemas.microsoft.com/office/drawing/2014/main" id="{5CDD840A-71D2-41D1-A658-682DD081F6B8}"/>
              </a:ext>
            </a:extLst>
          </p:cNvPr>
          <p:cNvSpPr/>
          <p:nvPr/>
        </p:nvSpPr>
        <p:spPr>
          <a:xfrm rot="2700000">
            <a:off x="5193789" y="5503284"/>
            <a:ext cx="284491" cy="284491"/>
          </a:xfrm>
          <a:prstGeom prst="plus">
            <a:avLst>
              <a:gd name="adj" fmla="val 3641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0" name="Cruzada 29">
            <a:extLst>
              <a:ext uri="{FF2B5EF4-FFF2-40B4-BE49-F238E27FC236}">
                <a16:creationId xmlns:a16="http://schemas.microsoft.com/office/drawing/2014/main" id="{7D27B56B-E82C-4ADF-9BB5-41199CCFBDDB}"/>
              </a:ext>
            </a:extLst>
          </p:cNvPr>
          <p:cNvSpPr/>
          <p:nvPr/>
        </p:nvSpPr>
        <p:spPr>
          <a:xfrm rot="2700000">
            <a:off x="5814560" y="5216749"/>
            <a:ext cx="284491" cy="284491"/>
          </a:xfrm>
          <a:prstGeom prst="plus">
            <a:avLst>
              <a:gd name="adj" fmla="val 3641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1" name="Cruzada 30">
            <a:extLst>
              <a:ext uri="{FF2B5EF4-FFF2-40B4-BE49-F238E27FC236}">
                <a16:creationId xmlns:a16="http://schemas.microsoft.com/office/drawing/2014/main" id="{CF14983E-B9FE-4487-83D7-2AFEF2959D64}"/>
              </a:ext>
            </a:extLst>
          </p:cNvPr>
          <p:cNvSpPr/>
          <p:nvPr/>
        </p:nvSpPr>
        <p:spPr>
          <a:xfrm rot="2700000">
            <a:off x="6100695" y="4536812"/>
            <a:ext cx="284491" cy="284491"/>
          </a:xfrm>
          <a:prstGeom prst="plus">
            <a:avLst>
              <a:gd name="adj" fmla="val 3641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2" name="Cruzada 31">
            <a:extLst>
              <a:ext uri="{FF2B5EF4-FFF2-40B4-BE49-F238E27FC236}">
                <a16:creationId xmlns:a16="http://schemas.microsoft.com/office/drawing/2014/main" id="{A619DB62-D880-471C-9D26-5687614FF42C}"/>
              </a:ext>
            </a:extLst>
          </p:cNvPr>
          <p:cNvSpPr/>
          <p:nvPr/>
        </p:nvSpPr>
        <p:spPr>
          <a:xfrm rot="2700000">
            <a:off x="6334249" y="3953806"/>
            <a:ext cx="284491" cy="284491"/>
          </a:xfrm>
          <a:prstGeom prst="plus">
            <a:avLst>
              <a:gd name="adj" fmla="val 3641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3" name="Subtítulo 2">
            <a:extLst>
              <a:ext uri="{FF2B5EF4-FFF2-40B4-BE49-F238E27FC236}">
                <a16:creationId xmlns:a16="http://schemas.microsoft.com/office/drawing/2014/main" id="{7900F0E9-5CED-4924-86D3-1A35F8A947C8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2212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408D9EE-317D-4D49-BB7F-767492558320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3388ED0-CA08-4457-BCB9-E286906910D6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F97933A9-A6CF-48BF-87DD-3AC3D0EE71A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FC421E4F-3D65-4103-B537-C887BE61D359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84565873-DC86-41CC-AC06-4A4FF901000A}"/>
              </a:ext>
            </a:extLst>
          </p:cNvPr>
          <p:cNvSpPr/>
          <p:nvPr/>
        </p:nvSpPr>
        <p:spPr>
          <a:xfrm>
            <a:off x="509286" y="1492495"/>
            <a:ext cx="1049823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select_attractor_position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height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nx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let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nothing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 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p =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nothing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rectangle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(u0(),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height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(p =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select_position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()) !=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nothing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  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delete_all_shapes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 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rectangle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(u0(),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height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 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attractor_windows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surface_circle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height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nx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pt-PT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6D8A2C98-2390-4BB1-B999-D2C8A7FE8C7D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2BD597A4-8E1B-4BE2-9117-BE7EE9650802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6FC0B561-8E1B-452C-B35F-87F7F6D6F5BB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87911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84565873-DC86-41CC-AC06-4A4FF901000A}"/>
              </a:ext>
            </a:extLst>
          </p:cNvPr>
          <p:cNvSpPr/>
          <p:nvPr/>
        </p:nvSpPr>
        <p:spPr>
          <a:xfrm>
            <a:off x="509286" y="1492495"/>
            <a:ext cx="1049823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select_attractor_position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height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nx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let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nothing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 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p =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nothing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rectangle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(u0(),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height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600" b="1" dirty="0" err="1">
                <a:solidFill>
                  <a:srgbClr val="7A949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PT" sz="1600" b="1" dirty="0">
                <a:solidFill>
                  <a:srgbClr val="7A949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 = </a:t>
            </a:r>
            <a:r>
              <a:rPr lang="pt-PT" sz="1600" b="1" dirty="0" err="1">
                <a:solidFill>
                  <a:srgbClr val="7A949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select_position</a:t>
            </a:r>
            <a:r>
              <a:rPr lang="pt-PT" sz="1600" b="1" dirty="0">
                <a:solidFill>
                  <a:srgbClr val="7A949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()) 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!=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nothing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  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delete_all_shapes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 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rectangle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(u0(),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height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 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attractor_windows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surface_circle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     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height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nx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attractor</a:t>
            </a: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pt-PT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D1F6860-3AB0-4053-A235-5112E8BD89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524" y="1753080"/>
            <a:ext cx="3556000" cy="364817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CB1D70B-A9CC-4330-9B22-F02B880112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524" y="1740957"/>
            <a:ext cx="3556000" cy="364817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B4C8821-605F-492C-B5D2-D5CBB1D707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524" y="1751154"/>
            <a:ext cx="3556000" cy="3648177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AFCB8ADA-393B-403A-9EFB-7519F9033A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524" y="1730760"/>
            <a:ext cx="3556000" cy="364817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408D9EE-317D-4D49-BB7F-767492558320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3388ED0-CA08-4457-BCB9-E286906910D6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F97933A9-A6CF-48BF-87DD-3AC3D0EE71A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FC421E4F-3D65-4103-B537-C887BE61D359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8" name="Subtítulo 2">
            <a:extLst>
              <a:ext uri="{FF2B5EF4-FFF2-40B4-BE49-F238E27FC236}">
                <a16:creationId xmlns:a16="http://schemas.microsoft.com/office/drawing/2014/main" id="{08F1B49A-175A-4C42-A1B8-802868D3524E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Evaluation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D904AFE-1E13-4E10-AEFE-65B39F97679B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EVALUATION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  KHEPRI                            CONCLUSIONS</a:t>
            </a:r>
          </a:p>
        </p:txBody>
      </p:sp>
      <p:sp>
        <p:nvSpPr>
          <p:cNvPr id="27" name="Cruzada 26">
            <a:extLst>
              <a:ext uri="{FF2B5EF4-FFF2-40B4-BE49-F238E27FC236}">
                <a16:creationId xmlns:a16="http://schemas.microsoft.com/office/drawing/2014/main" id="{E156392C-FAF2-4FC5-9239-4C03AE683F9A}"/>
              </a:ext>
            </a:extLst>
          </p:cNvPr>
          <p:cNvSpPr/>
          <p:nvPr/>
        </p:nvSpPr>
        <p:spPr>
          <a:xfrm rot="2700000">
            <a:off x="10335202" y="1784389"/>
            <a:ext cx="674028" cy="674028"/>
          </a:xfrm>
          <a:prstGeom prst="plus">
            <a:avLst>
              <a:gd name="adj" fmla="val 3641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B9594F83-8DE4-4403-B30B-4D02EC90E05E}"/>
              </a:ext>
            </a:extLst>
          </p:cNvPr>
          <p:cNvGrpSpPr/>
          <p:nvPr/>
        </p:nvGrpSpPr>
        <p:grpSpPr>
          <a:xfrm>
            <a:off x="10433911" y="1732280"/>
            <a:ext cx="622710" cy="449580"/>
            <a:chOff x="10433911" y="1732280"/>
            <a:chExt cx="622710" cy="449580"/>
          </a:xfrm>
        </p:grpSpPr>
        <p:cxnSp>
          <p:nvCxnSpPr>
            <p:cNvPr id="29" name="Conexão reta 28">
              <a:extLst>
                <a:ext uri="{FF2B5EF4-FFF2-40B4-BE49-F238E27FC236}">
                  <a16:creationId xmlns:a16="http://schemas.microsoft.com/office/drawing/2014/main" id="{89A310F4-35F2-4513-89D5-0C6582C15699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>
              <a:off x="10433911" y="1883098"/>
              <a:ext cx="235262" cy="235262"/>
            </a:xfrm>
            <a:prstGeom prst="line">
              <a:avLst/>
            </a:prstGeom>
            <a:ln w="184150">
              <a:solidFill>
                <a:srgbClr val="35A2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xão reta 31">
              <a:extLst>
                <a:ext uri="{FF2B5EF4-FFF2-40B4-BE49-F238E27FC236}">
                  <a16:creationId xmlns:a16="http://schemas.microsoft.com/office/drawing/2014/main" id="{D93D3C98-B017-43DF-A2FA-092D172B0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7040" y="1732280"/>
              <a:ext cx="449581" cy="449580"/>
            </a:xfrm>
            <a:prstGeom prst="line">
              <a:avLst/>
            </a:prstGeom>
            <a:ln w="184150">
              <a:solidFill>
                <a:srgbClr val="35A2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Subtítulo 2">
            <a:extLst>
              <a:ext uri="{FF2B5EF4-FFF2-40B4-BE49-F238E27FC236}">
                <a16:creationId xmlns:a16="http://schemas.microsoft.com/office/drawing/2014/main" id="{E89C755B-ED9E-4DB0-B6F8-66B863B59A1F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997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C4575ADE-6AE1-400A-BF5F-4B232D55CCB6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KHEPRI AND THE TEXTUAL APPROACH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ED7D390-AB0C-41C7-8464-F015C200334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9D08FFD-9BEB-4849-B652-06A1F4F76928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KHEPRI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CONCLUSIONS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20F1F64-76A8-4DB6-A820-622B3BA99BE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0E709C21-427E-4E7B-B48D-38F2B6D4E08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E2FD3EDD-170E-44C8-B37F-CB7EDE421A9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4" name="Subtítulo 2">
            <a:extLst>
              <a:ext uri="{FF2B5EF4-FFF2-40B4-BE49-F238E27FC236}">
                <a16:creationId xmlns:a16="http://schemas.microsoft.com/office/drawing/2014/main" id="{ACDDF1BD-EE3A-46ED-928E-1B6E9710E288}"/>
              </a:ext>
            </a:extLst>
          </p:cNvPr>
          <p:cNvSpPr txBox="1">
            <a:spLocks/>
          </p:cNvSpPr>
          <p:nvPr/>
        </p:nvSpPr>
        <p:spPr>
          <a:xfrm>
            <a:off x="1455065" y="1722098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Flexible abstractions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C9334C1-0FE7-4CB7-BBBD-4A8BA7DCDCFC}"/>
              </a:ext>
            </a:extLst>
          </p:cNvPr>
          <p:cNvSpPr/>
          <p:nvPr/>
        </p:nvSpPr>
        <p:spPr>
          <a:xfrm>
            <a:off x="1033516" y="172439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44ACC24-C155-4EDD-9AA2-0911175424E0}"/>
              </a:ext>
            </a:extLst>
          </p:cNvPr>
          <p:cNvSpPr/>
          <p:nvPr/>
        </p:nvSpPr>
        <p:spPr>
          <a:xfrm>
            <a:off x="1455065" y="221666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SOPHISTICATED ABSTRACTIONS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B4FB72F-DFDD-4275-83BD-73C8BB89D97C}"/>
              </a:ext>
            </a:extLst>
          </p:cNvPr>
          <p:cNvSpPr/>
          <p:nvPr/>
        </p:nvSpPr>
        <p:spPr>
          <a:xfrm>
            <a:off x="1455065" y="270081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IMMEDIATE INTERACTIVITY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30667B4-A2DA-49CB-8DE2-D05BDFB9A9C8}"/>
              </a:ext>
            </a:extLst>
          </p:cNvPr>
          <p:cNvSpPr/>
          <p:nvPr/>
        </p:nvSpPr>
        <p:spPr>
          <a:xfrm>
            <a:off x="1455065" y="3184964"/>
            <a:ext cx="2769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INTERACTION PHASES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FB1FC47-E6B1-4DD6-961E-F9421A71EA58}"/>
              </a:ext>
            </a:extLst>
          </p:cNvPr>
          <p:cNvSpPr/>
          <p:nvPr/>
        </p:nvSpPr>
        <p:spPr>
          <a:xfrm>
            <a:off x="1033516" y="2217042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8557969-2D53-4244-899B-1A70F2C2CD08}"/>
              </a:ext>
            </a:extLst>
          </p:cNvPr>
          <p:cNvSpPr/>
          <p:nvPr/>
        </p:nvSpPr>
        <p:spPr>
          <a:xfrm>
            <a:off x="1033516" y="2709686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65B2889-B54B-4A17-91A7-85A674F69F4E}"/>
              </a:ext>
            </a:extLst>
          </p:cNvPr>
          <p:cNvSpPr/>
          <p:nvPr/>
        </p:nvSpPr>
        <p:spPr>
          <a:xfrm>
            <a:off x="1033516" y="3202331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1C357DA4-8866-4AF4-9351-366D293D856F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16829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238B2732-983B-46A2-8EF0-FF20AA5D9A9D}"/>
              </a:ext>
            </a:extLst>
          </p:cNvPr>
          <p:cNvSpPr txBox="1">
            <a:spLocks/>
          </p:cNvSpPr>
          <p:nvPr/>
        </p:nvSpPr>
        <p:spPr>
          <a:xfrm>
            <a:off x="4571507" y="2693148"/>
            <a:ext cx="2640307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&lt;</a:t>
            </a:r>
            <a:r>
              <a:rPr lang="pt-PT" sz="1600" cap="all" dirty="0" err="1">
                <a:latin typeface="Arial Black" panose="020B0A04020102020204" pitchFamily="34" charset="0"/>
              </a:rPr>
              <a:t>algorithm</a:t>
            </a:r>
            <a:r>
              <a:rPr lang="pt-PT" sz="1600" cap="all" dirty="0">
                <a:latin typeface="Arial Black" panose="020B0A04020102020204" pitchFamily="34" charset="0"/>
              </a:rPr>
              <a:t>/&gt;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E307CB0-DEFB-4B74-B933-BE30EE20C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478" y="1696825"/>
            <a:ext cx="3564892" cy="3564892"/>
          </a:xfrm>
          <a:prstGeom prst="rect">
            <a:avLst/>
          </a:prstGeom>
        </p:spPr>
      </p:pic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ACF7F09C-E073-49AB-AAEC-84E73DE7DEB7}"/>
              </a:ext>
            </a:extLst>
          </p:cNvPr>
          <p:cNvSpPr/>
          <p:nvPr/>
        </p:nvSpPr>
        <p:spPr>
          <a:xfrm rot="10800000">
            <a:off x="3987538" y="2585889"/>
            <a:ext cx="863380" cy="539649"/>
          </a:xfrm>
          <a:prstGeom prst="rightArrow">
            <a:avLst>
              <a:gd name="adj1" fmla="val 5000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9B2EF794-9ECA-472D-963D-087E5A95CA01}"/>
              </a:ext>
            </a:extLst>
          </p:cNvPr>
          <p:cNvSpPr txBox="1">
            <a:spLocks/>
          </p:cNvSpPr>
          <p:nvPr/>
        </p:nvSpPr>
        <p:spPr>
          <a:xfrm>
            <a:off x="769397" y="4975655"/>
            <a:ext cx="2640307" cy="383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VPL</a:t>
            </a:r>
          </a:p>
        </p:txBody>
      </p:sp>
      <p:pic>
        <p:nvPicPr>
          <p:cNvPr id="2" name="GRASSHOPPER_faster">
            <a:hlinkClick r:id="" action="ppaction://media"/>
            <a:extLst>
              <a:ext uri="{FF2B5EF4-FFF2-40B4-BE49-F238E27FC236}">
                <a16:creationId xmlns:a16="http://schemas.microsoft.com/office/drawing/2014/main" id="{0FE38884-A698-4C3C-B819-4887C2B56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6549" b="16155"/>
          <a:stretch/>
        </p:blipFill>
        <p:spPr>
          <a:xfrm>
            <a:off x="825959" y="1836419"/>
            <a:ext cx="2916000" cy="1670733"/>
          </a:xfrm>
          <a:prstGeom prst="round2SameRect">
            <a:avLst>
              <a:gd name="adj1" fmla="val 6641"/>
              <a:gd name="adj2" fmla="val 0"/>
            </a:avLst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7A5A2644-361A-4C3D-A623-C0F5C332BCB0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0D8BB8F-A570-41F3-87D4-82346395A20D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7ED46043-A5E4-4994-ACCE-FF7F4D702FA6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AE24EAC-9CEB-4D1F-8F5A-555A248ACCD6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6" name="Subtítulo 2">
              <a:extLst>
                <a:ext uri="{FF2B5EF4-FFF2-40B4-BE49-F238E27FC236}">
                  <a16:creationId xmlns:a16="http://schemas.microsoft.com/office/drawing/2014/main" id="{6DBC826A-6E58-4BE5-9C98-BA0ABA1E2B4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Subtítulo 2">
              <a:extLst>
                <a:ext uri="{FF2B5EF4-FFF2-40B4-BE49-F238E27FC236}">
                  <a16:creationId xmlns:a16="http://schemas.microsoft.com/office/drawing/2014/main" id="{BB2F8360-D8DB-4855-BC25-527FEC16E1CF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19" name="Subtítulo 2">
            <a:extLst>
              <a:ext uri="{FF2B5EF4-FFF2-40B4-BE49-F238E27FC236}">
                <a16:creationId xmlns:a16="http://schemas.microsoft.com/office/drawing/2014/main" id="{05B97106-DB1F-4B31-8EC7-298D2E52BE40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598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C4575ADE-6AE1-400A-BF5F-4B232D55CCB6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KHEPRI AND THE TEXTUAL APPROACH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ED7D390-AB0C-41C7-8464-F015C200334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9D08FFD-9BEB-4849-B652-06A1F4F76928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KHEPRI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CONCLUSIONS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20F1F64-76A8-4DB6-A820-622B3BA99BE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0E709C21-427E-4E7B-B48D-38F2B6D4E08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E2FD3EDD-170E-44C8-B37F-CB7EDE421A9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2" name="Retângulo 21">
            <a:extLst>
              <a:ext uri="{FF2B5EF4-FFF2-40B4-BE49-F238E27FC236}">
                <a16:creationId xmlns:a16="http://schemas.microsoft.com/office/drawing/2014/main" id="{05607141-9F89-48B6-8741-11F926707469}"/>
              </a:ext>
            </a:extLst>
          </p:cNvPr>
          <p:cNvSpPr/>
          <p:nvPr/>
        </p:nvSpPr>
        <p:spPr>
          <a:xfrm>
            <a:off x="1455065" y="4109911"/>
            <a:ext cx="1720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portability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0B86486-4EA0-458D-8744-2890D143A7C9}"/>
              </a:ext>
            </a:extLst>
          </p:cNvPr>
          <p:cNvSpPr/>
          <p:nvPr/>
        </p:nvSpPr>
        <p:spPr>
          <a:xfrm>
            <a:off x="1033516" y="412727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D10832F8-66A1-41FA-9E9D-D70012FC3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235" y="619645"/>
            <a:ext cx="4212645" cy="5438714"/>
          </a:xfrm>
          <a:prstGeom prst="rect">
            <a:avLst/>
          </a:prstGeom>
        </p:spPr>
      </p:pic>
      <p:sp>
        <p:nvSpPr>
          <p:cNvPr id="33" name="Subtítulo 2">
            <a:extLst>
              <a:ext uri="{FF2B5EF4-FFF2-40B4-BE49-F238E27FC236}">
                <a16:creationId xmlns:a16="http://schemas.microsoft.com/office/drawing/2014/main" id="{99F29BC2-2578-46B2-BD07-B89A7ED88C08}"/>
              </a:ext>
            </a:extLst>
          </p:cNvPr>
          <p:cNvSpPr txBox="1">
            <a:spLocks/>
          </p:cNvSpPr>
          <p:nvPr/>
        </p:nvSpPr>
        <p:spPr>
          <a:xfrm>
            <a:off x="1455065" y="1722098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Flexible abstractions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97C25250-019C-43E2-9ADB-FE42966935E8}"/>
              </a:ext>
            </a:extLst>
          </p:cNvPr>
          <p:cNvSpPr/>
          <p:nvPr/>
        </p:nvSpPr>
        <p:spPr>
          <a:xfrm>
            <a:off x="1033516" y="172439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77694DB9-14C2-45C8-8242-27DCB7D3CF41}"/>
              </a:ext>
            </a:extLst>
          </p:cNvPr>
          <p:cNvSpPr/>
          <p:nvPr/>
        </p:nvSpPr>
        <p:spPr>
          <a:xfrm>
            <a:off x="1455065" y="221666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SOPHISTICATED ABSTRACTIONS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1E35FCF7-F0F7-4B38-B52B-23AEEC2D5F69}"/>
              </a:ext>
            </a:extLst>
          </p:cNvPr>
          <p:cNvSpPr/>
          <p:nvPr/>
        </p:nvSpPr>
        <p:spPr>
          <a:xfrm>
            <a:off x="1455065" y="270081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IMMEDIATE INTERACTIVITY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D7C6D01E-81A9-450B-B818-582C4C0B31CA}"/>
              </a:ext>
            </a:extLst>
          </p:cNvPr>
          <p:cNvSpPr/>
          <p:nvPr/>
        </p:nvSpPr>
        <p:spPr>
          <a:xfrm>
            <a:off x="1455065" y="3184964"/>
            <a:ext cx="2769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INTERACTION PHASES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E30BC9DC-4E40-4D9E-9E39-13E9A8AB618B}"/>
              </a:ext>
            </a:extLst>
          </p:cNvPr>
          <p:cNvSpPr/>
          <p:nvPr/>
        </p:nvSpPr>
        <p:spPr>
          <a:xfrm>
            <a:off x="1033516" y="2217042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C38B0A91-015D-4C01-8972-AEA7A407DD11}"/>
              </a:ext>
            </a:extLst>
          </p:cNvPr>
          <p:cNvSpPr/>
          <p:nvPr/>
        </p:nvSpPr>
        <p:spPr>
          <a:xfrm>
            <a:off x="1033516" y="2709686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06F729B5-55EC-4DA5-97DD-3E83823A8646}"/>
              </a:ext>
            </a:extLst>
          </p:cNvPr>
          <p:cNvSpPr/>
          <p:nvPr/>
        </p:nvSpPr>
        <p:spPr>
          <a:xfrm>
            <a:off x="1033516" y="3202331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1E39A61E-739D-40FF-A1B9-E5F99E7A5C76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2551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C4575ADE-6AE1-400A-BF5F-4B232D55CCB6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KHEPRI AND THE TEXTUAL APPROACH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ED7D390-AB0C-41C7-8464-F015C200334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9D08FFD-9BEB-4849-B652-06A1F4F76928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KHEPRI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                          CONCLUSIONS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20F1F64-76A8-4DB6-A820-622B3BA99BE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0E709C21-427E-4E7B-B48D-38F2B6D4E08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E2FD3EDD-170E-44C8-B37F-CB7EDE421A9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D10832F8-66A1-41FA-9E9D-D70012FC3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235" y="619645"/>
            <a:ext cx="4212645" cy="5438714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4CA876D5-E48E-4775-B3B8-2AF055F5423A}"/>
              </a:ext>
            </a:extLst>
          </p:cNvPr>
          <p:cNvSpPr/>
          <p:nvPr/>
        </p:nvSpPr>
        <p:spPr>
          <a:xfrm>
            <a:off x="1455065" y="4109911"/>
            <a:ext cx="1720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portability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02277EAA-E162-4C2F-83C5-E25BBC3777B4}"/>
              </a:ext>
            </a:extLst>
          </p:cNvPr>
          <p:cNvSpPr/>
          <p:nvPr/>
        </p:nvSpPr>
        <p:spPr>
          <a:xfrm>
            <a:off x="1033516" y="412727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1980FFC2-E114-43D6-8EBD-43D9D2874EFF}"/>
              </a:ext>
            </a:extLst>
          </p:cNvPr>
          <p:cNvSpPr txBox="1">
            <a:spLocks/>
          </p:cNvSpPr>
          <p:nvPr/>
        </p:nvSpPr>
        <p:spPr>
          <a:xfrm>
            <a:off x="1455065" y="1722098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Flexible abstractions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26373AA-7F0D-4A96-A8B8-0A0168BCF790}"/>
              </a:ext>
            </a:extLst>
          </p:cNvPr>
          <p:cNvSpPr/>
          <p:nvPr/>
        </p:nvSpPr>
        <p:spPr>
          <a:xfrm>
            <a:off x="1033516" y="172439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AB4FA7DB-45A9-47E6-A20A-6DE67E9E910A}"/>
              </a:ext>
            </a:extLst>
          </p:cNvPr>
          <p:cNvSpPr/>
          <p:nvPr/>
        </p:nvSpPr>
        <p:spPr>
          <a:xfrm>
            <a:off x="1455065" y="221666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SOPHISTICATED ABSTRACTIONS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A95FCB45-B56D-407D-9B22-7314C560B1C8}"/>
              </a:ext>
            </a:extLst>
          </p:cNvPr>
          <p:cNvSpPr/>
          <p:nvPr/>
        </p:nvSpPr>
        <p:spPr>
          <a:xfrm>
            <a:off x="1455065" y="270081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IMMEDIATE INTERACTIVITY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0B435AD7-3F90-4827-A959-748491500CEE}"/>
              </a:ext>
            </a:extLst>
          </p:cNvPr>
          <p:cNvSpPr/>
          <p:nvPr/>
        </p:nvSpPr>
        <p:spPr>
          <a:xfrm>
            <a:off x="1455065" y="3184964"/>
            <a:ext cx="2769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INTERACTION PHASES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29D23CA3-4033-4EE5-82B1-37482FF26DFA}"/>
              </a:ext>
            </a:extLst>
          </p:cNvPr>
          <p:cNvSpPr/>
          <p:nvPr/>
        </p:nvSpPr>
        <p:spPr>
          <a:xfrm>
            <a:off x="1033516" y="2217042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E050CF7E-6E67-41AF-8C30-9F28432B14B3}"/>
              </a:ext>
            </a:extLst>
          </p:cNvPr>
          <p:cNvSpPr/>
          <p:nvPr/>
        </p:nvSpPr>
        <p:spPr>
          <a:xfrm>
            <a:off x="1033516" y="2709686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444A143F-4D95-40B2-B504-060A62450A86}"/>
              </a:ext>
            </a:extLst>
          </p:cNvPr>
          <p:cNvSpPr/>
          <p:nvPr/>
        </p:nvSpPr>
        <p:spPr>
          <a:xfrm>
            <a:off x="1033516" y="3202331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089D2EB6-95A5-4189-B732-77C588525076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19935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C4575ADE-6AE1-400A-BF5F-4B232D55CCB6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Conclusions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ED7D390-AB0C-41C7-8464-F015C200334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9D08FFD-9BEB-4849-B652-06A1F4F76928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CONCLUSIONS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20F1F64-76A8-4DB6-A820-622B3BA99BE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0E709C21-427E-4E7B-B48D-38F2B6D4E08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E2FD3EDD-170E-44C8-B37F-CB7EDE421A9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1" name="Subtítulo 2">
            <a:extLst>
              <a:ext uri="{FF2B5EF4-FFF2-40B4-BE49-F238E27FC236}">
                <a16:creationId xmlns:a16="http://schemas.microsoft.com/office/drawing/2014/main" id="{5CD86281-D2DB-4FA3-8EED-DB43FF6CFB88}"/>
              </a:ext>
            </a:extLst>
          </p:cNvPr>
          <p:cNvSpPr txBox="1">
            <a:spLocks/>
          </p:cNvSpPr>
          <p:nvPr/>
        </p:nvSpPr>
        <p:spPr>
          <a:xfrm>
            <a:off x="1455065" y="1544558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No impediment to implement visual features in a </a:t>
            </a:r>
            <a:r>
              <a:rPr lang="en-US" sz="1600" cap="all" dirty="0" err="1">
                <a:latin typeface="Arial Black" panose="020B0A04020102020204" pitchFamily="34" charset="0"/>
              </a:rPr>
              <a:t>tpl</a:t>
            </a:r>
            <a:endParaRPr lang="en-US" sz="1600" cap="all" dirty="0">
              <a:latin typeface="Arial Black" panose="020B0A040201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C6EF7D5-41E2-43D4-A3DB-87D884F365F7}"/>
              </a:ext>
            </a:extLst>
          </p:cNvPr>
          <p:cNvSpPr/>
          <p:nvPr/>
        </p:nvSpPr>
        <p:spPr>
          <a:xfrm>
            <a:off x="1033516" y="154685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6A1BB24-4C44-4A04-937A-431A8E357A8C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0661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C4575ADE-6AE1-400A-BF5F-4B232D55CCB6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Conclusions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ED7D390-AB0C-41C7-8464-F015C200334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9D08FFD-9BEB-4849-B652-06A1F4F76928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CONCLUSIONS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20F1F64-76A8-4DB6-A820-622B3BA99BE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0E709C21-427E-4E7B-B48D-38F2B6D4E08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E2FD3EDD-170E-44C8-B37F-CB7EDE421A9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1" name="Subtítulo 2">
            <a:extLst>
              <a:ext uri="{FF2B5EF4-FFF2-40B4-BE49-F238E27FC236}">
                <a16:creationId xmlns:a16="http://schemas.microsoft.com/office/drawing/2014/main" id="{5CD86281-D2DB-4FA3-8EED-DB43FF6CFB88}"/>
              </a:ext>
            </a:extLst>
          </p:cNvPr>
          <p:cNvSpPr txBox="1">
            <a:spLocks/>
          </p:cNvSpPr>
          <p:nvPr/>
        </p:nvSpPr>
        <p:spPr>
          <a:xfrm>
            <a:off x="1455065" y="1544558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No impediment to implement visual features in a </a:t>
            </a:r>
            <a:r>
              <a:rPr lang="en-US" sz="1600" cap="all" dirty="0" err="1">
                <a:latin typeface="Arial Black" panose="020B0A04020102020204" pitchFamily="34" charset="0"/>
              </a:rPr>
              <a:t>tpl</a:t>
            </a:r>
            <a:endParaRPr lang="en-US" sz="1600" cap="all" dirty="0">
              <a:latin typeface="Arial Black" panose="020B0A040201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C6EF7D5-41E2-43D4-A3DB-87D884F365F7}"/>
              </a:ext>
            </a:extLst>
          </p:cNvPr>
          <p:cNvSpPr/>
          <p:nvPr/>
        </p:nvSpPr>
        <p:spPr>
          <a:xfrm>
            <a:off x="1033516" y="154685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18431F5-721A-42E5-8E20-B0615A64C758}"/>
              </a:ext>
            </a:extLst>
          </p:cNvPr>
          <p:cNvSpPr/>
          <p:nvPr/>
        </p:nvSpPr>
        <p:spPr>
          <a:xfrm>
            <a:off x="1455065" y="2754666"/>
            <a:ext cx="3786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GREATER DESIGN COMPLEXITY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25071D9-B154-4C24-B5CA-616CA1485D87}"/>
              </a:ext>
            </a:extLst>
          </p:cNvPr>
          <p:cNvSpPr/>
          <p:nvPr/>
        </p:nvSpPr>
        <p:spPr>
          <a:xfrm>
            <a:off x="1033516" y="277203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C267B2AA-9722-45A0-8E7A-A13DDD533AB8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5566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C4575ADE-6AE1-400A-BF5F-4B232D55CCB6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Conclusions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ED7D390-AB0C-41C7-8464-F015C200334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9D08FFD-9BEB-4849-B652-06A1F4F76928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CONCLUSIONS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20F1F64-76A8-4DB6-A820-622B3BA99BE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0E709C21-427E-4E7B-B48D-38F2B6D4E08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E2FD3EDD-170E-44C8-B37F-CB7EDE421A9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1" name="Subtítulo 2">
            <a:extLst>
              <a:ext uri="{FF2B5EF4-FFF2-40B4-BE49-F238E27FC236}">
                <a16:creationId xmlns:a16="http://schemas.microsoft.com/office/drawing/2014/main" id="{5CD86281-D2DB-4FA3-8EED-DB43FF6CFB88}"/>
              </a:ext>
            </a:extLst>
          </p:cNvPr>
          <p:cNvSpPr txBox="1">
            <a:spLocks/>
          </p:cNvSpPr>
          <p:nvPr/>
        </p:nvSpPr>
        <p:spPr>
          <a:xfrm>
            <a:off x="1455065" y="1544558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No impediment to implement visual features in a </a:t>
            </a:r>
            <a:r>
              <a:rPr lang="en-US" sz="1600" cap="all" dirty="0" err="1">
                <a:latin typeface="Arial Black" panose="020B0A04020102020204" pitchFamily="34" charset="0"/>
              </a:rPr>
              <a:t>tpl</a:t>
            </a:r>
            <a:endParaRPr lang="en-US" sz="1600" cap="all" dirty="0">
              <a:latin typeface="Arial Black" panose="020B0A040201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C6EF7D5-41E2-43D4-A3DB-87D884F365F7}"/>
              </a:ext>
            </a:extLst>
          </p:cNvPr>
          <p:cNvSpPr/>
          <p:nvPr/>
        </p:nvSpPr>
        <p:spPr>
          <a:xfrm>
            <a:off x="1033516" y="154685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8C5506B-A7A7-4466-AD9C-2B438E885A94}"/>
              </a:ext>
            </a:extLst>
          </p:cNvPr>
          <p:cNvSpPr/>
          <p:nvPr/>
        </p:nvSpPr>
        <p:spPr>
          <a:xfrm>
            <a:off x="1455065" y="2754666"/>
            <a:ext cx="3786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GREATER DESIGN COMPLEXITY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95B7741-3C10-40C0-83C0-3D424D672948}"/>
              </a:ext>
            </a:extLst>
          </p:cNvPr>
          <p:cNvSpPr/>
          <p:nvPr/>
        </p:nvSpPr>
        <p:spPr>
          <a:xfrm>
            <a:off x="1033516" y="277203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0D2FE35-565D-4773-AF86-70758E240085}"/>
              </a:ext>
            </a:extLst>
          </p:cNvPr>
          <p:cNvSpPr/>
          <p:nvPr/>
        </p:nvSpPr>
        <p:spPr>
          <a:xfrm>
            <a:off x="1455065" y="3264506"/>
            <a:ext cx="4450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IMPROVED PROGRAM PERFORMANCE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D89FBA29-5D94-476E-BE34-405914D0570C}"/>
              </a:ext>
            </a:extLst>
          </p:cNvPr>
          <p:cNvSpPr/>
          <p:nvPr/>
        </p:nvSpPr>
        <p:spPr>
          <a:xfrm>
            <a:off x="1033516" y="328187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Subtítulo 2">
            <a:extLst>
              <a:ext uri="{FF2B5EF4-FFF2-40B4-BE49-F238E27FC236}">
                <a16:creationId xmlns:a16="http://schemas.microsoft.com/office/drawing/2014/main" id="{9C0FFD94-6BEA-4937-B961-5AE43F036AFD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76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C4575ADE-6AE1-400A-BF5F-4B232D55CCB6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Conclusions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ED7D390-AB0C-41C7-8464-F015C200334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9D08FFD-9BEB-4849-B652-06A1F4F76928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CONCLUSIONS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20F1F64-76A8-4DB6-A820-622B3BA99BE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0E709C21-427E-4E7B-B48D-38F2B6D4E08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E2FD3EDD-170E-44C8-B37F-CB7EDE421A9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1" name="Subtítulo 2">
            <a:extLst>
              <a:ext uri="{FF2B5EF4-FFF2-40B4-BE49-F238E27FC236}">
                <a16:creationId xmlns:a16="http://schemas.microsoft.com/office/drawing/2014/main" id="{5CD86281-D2DB-4FA3-8EED-DB43FF6CFB88}"/>
              </a:ext>
            </a:extLst>
          </p:cNvPr>
          <p:cNvSpPr txBox="1">
            <a:spLocks/>
          </p:cNvSpPr>
          <p:nvPr/>
        </p:nvSpPr>
        <p:spPr>
          <a:xfrm>
            <a:off x="1455065" y="1544558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No impediment to implement visual features in a </a:t>
            </a:r>
            <a:r>
              <a:rPr lang="en-US" sz="1600" cap="all" dirty="0" err="1">
                <a:latin typeface="Arial Black" panose="020B0A04020102020204" pitchFamily="34" charset="0"/>
              </a:rPr>
              <a:t>tpl</a:t>
            </a:r>
            <a:endParaRPr lang="en-US" sz="1600" cap="all" dirty="0">
              <a:latin typeface="Arial Black" panose="020B0A040201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C6EF7D5-41E2-43D4-A3DB-87D884F365F7}"/>
              </a:ext>
            </a:extLst>
          </p:cNvPr>
          <p:cNvSpPr/>
          <p:nvPr/>
        </p:nvSpPr>
        <p:spPr>
          <a:xfrm>
            <a:off x="1033516" y="154685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A125338-6A1A-4AE2-B60B-3C6C4883DCBE}"/>
              </a:ext>
            </a:extLst>
          </p:cNvPr>
          <p:cNvSpPr/>
          <p:nvPr/>
        </p:nvSpPr>
        <p:spPr>
          <a:xfrm>
            <a:off x="1455065" y="2754666"/>
            <a:ext cx="3786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GREATER DESIGN COMPLEXITY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653B9046-61BD-4563-AAE5-EAEEEBB68F63}"/>
              </a:ext>
            </a:extLst>
          </p:cNvPr>
          <p:cNvSpPr/>
          <p:nvPr/>
        </p:nvSpPr>
        <p:spPr>
          <a:xfrm>
            <a:off x="1033516" y="277203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445C601-6B57-47AF-A9F2-C55F1395D76E}"/>
              </a:ext>
            </a:extLst>
          </p:cNvPr>
          <p:cNvSpPr/>
          <p:nvPr/>
        </p:nvSpPr>
        <p:spPr>
          <a:xfrm>
            <a:off x="1455065" y="3264506"/>
            <a:ext cx="4450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IMPROVED PROGRAM PERFORMANCE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FA3AF7A-2647-4D9B-8BB2-B19340F0EE07}"/>
              </a:ext>
            </a:extLst>
          </p:cNvPr>
          <p:cNvSpPr/>
          <p:nvPr/>
        </p:nvSpPr>
        <p:spPr>
          <a:xfrm>
            <a:off x="1033516" y="328187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DB827BA4-C18F-4A47-8CD9-7DC73242E7B0}"/>
              </a:ext>
            </a:extLst>
          </p:cNvPr>
          <p:cNvSpPr/>
          <p:nvPr/>
        </p:nvSpPr>
        <p:spPr>
          <a:xfrm>
            <a:off x="1455065" y="3789992"/>
            <a:ext cx="56359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WIDE RANGE OF ABSTRACTION COMBINATIONS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8F1D5F68-D6AB-4D65-9850-4F7E0E55A3E6}"/>
              </a:ext>
            </a:extLst>
          </p:cNvPr>
          <p:cNvSpPr/>
          <p:nvPr/>
        </p:nvSpPr>
        <p:spPr>
          <a:xfrm>
            <a:off x="1033516" y="3807359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Subtítulo 2">
            <a:extLst>
              <a:ext uri="{FF2B5EF4-FFF2-40B4-BE49-F238E27FC236}">
                <a16:creationId xmlns:a16="http://schemas.microsoft.com/office/drawing/2014/main" id="{B836D0B8-1503-4106-B000-D342EDC3DE98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108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C4575ADE-6AE1-400A-BF5F-4B232D55CCB6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Conclusions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ED7D390-AB0C-41C7-8464-F015C200334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9D08FFD-9BEB-4849-B652-06A1F4F76928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CONCLUSIONS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20F1F64-76A8-4DB6-A820-622B3BA99BE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0E709C21-427E-4E7B-B48D-38F2B6D4E08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E2FD3EDD-170E-44C8-B37F-CB7EDE421A9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1" name="Subtítulo 2">
            <a:extLst>
              <a:ext uri="{FF2B5EF4-FFF2-40B4-BE49-F238E27FC236}">
                <a16:creationId xmlns:a16="http://schemas.microsoft.com/office/drawing/2014/main" id="{5CD86281-D2DB-4FA3-8EED-DB43FF6CFB88}"/>
              </a:ext>
            </a:extLst>
          </p:cNvPr>
          <p:cNvSpPr txBox="1">
            <a:spLocks/>
          </p:cNvSpPr>
          <p:nvPr/>
        </p:nvSpPr>
        <p:spPr>
          <a:xfrm>
            <a:off x="1455065" y="1544558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No impediment to implement visual features in a </a:t>
            </a:r>
            <a:r>
              <a:rPr lang="en-US" sz="1600" cap="all" dirty="0" err="1">
                <a:latin typeface="Arial Black" panose="020B0A04020102020204" pitchFamily="34" charset="0"/>
              </a:rPr>
              <a:t>tpl</a:t>
            </a:r>
            <a:endParaRPr lang="en-US" sz="1600" cap="all" dirty="0">
              <a:latin typeface="Arial Black" panose="020B0A040201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C6EF7D5-41E2-43D4-A3DB-87D884F365F7}"/>
              </a:ext>
            </a:extLst>
          </p:cNvPr>
          <p:cNvSpPr/>
          <p:nvPr/>
        </p:nvSpPr>
        <p:spPr>
          <a:xfrm>
            <a:off x="1033516" y="154685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EBB485F3-694E-49B3-958A-F2FA3AA9627B}"/>
              </a:ext>
            </a:extLst>
          </p:cNvPr>
          <p:cNvSpPr/>
          <p:nvPr/>
        </p:nvSpPr>
        <p:spPr>
          <a:xfrm>
            <a:off x="1455065" y="2754666"/>
            <a:ext cx="3786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GREATER DESIGN COMPLEXITY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322AD9CA-219A-4A3F-8285-A165016E8D27}"/>
              </a:ext>
            </a:extLst>
          </p:cNvPr>
          <p:cNvSpPr/>
          <p:nvPr/>
        </p:nvSpPr>
        <p:spPr>
          <a:xfrm>
            <a:off x="1033516" y="277203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D88418B3-1571-4089-8037-FEC2CE9550E8}"/>
              </a:ext>
            </a:extLst>
          </p:cNvPr>
          <p:cNvSpPr/>
          <p:nvPr/>
        </p:nvSpPr>
        <p:spPr>
          <a:xfrm>
            <a:off x="1455065" y="3264506"/>
            <a:ext cx="4450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IMPROVED PROGRAM PERFORMANCE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7B73A30-9D65-45F5-B990-A31E1ED377A0}"/>
              </a:ext>
            </a:extLst>
          </p:cNvPr>
          <p:cNvSpPr/>
          <p:nvPr/>
        </p:nvSpPr>
        <p:spPr>
          <a:xfrm>
            <a:off x="1033516" y="328187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C6EFD02A-F349-4408-A968-4BEB105A17CE}"/>
              </a:ext>
            </a:extLst>
          </p:cNvPr>
          <p:cNvSpPr/>
          <p:nvPr/>
        </p:nvSpPr>
        <p:spPr>
          <a:xfrm>
            <a:off x="1455065" y="3789992"/>
            <a:ext cx="56359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WIDE RANGE OF ABSTRACTION COMBINATIONS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537AF894-3811-4985-A567-2F915D33D0E1}"/>
              </a:ext>
            </a:extLst>
          </p:cNvPr>
          <p:cNvSpPr/>
          <p:nvPr/>
        </p:nvSpPr>
        <p:spPr>
          <a:xfrm>
            <a:off x="1033516" y="3807359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76CCEED5-9694-4EEA-BB9D-3AE7235BB9D2}"/>
              </a:ext>
            </a:extLst>
          </p:cNvPr>
          <p:cNvSpPr/>
          <p:nvPr/>
        </p:nvSpPr>
        <p:spPr>
          <a:xfrm>
            <a:off x="1455065" y="4326644"/>
            <a:ext cx="6021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FLEXIBLE DATA INTEGRATION AND MANIPULATION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32C5125-9228-4051-AC67-E0EBF78823F9}"/>
              </a:ext>
            </a:extLst>
          </p:cNvPr>
          <p:cNvSpPr/>
          <p:nvPr/>
        </p:nvSpPr>
        <p:spPr>
          <a:xfrm>
            <a:off x="1033516" y="4344011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Subtítulo 2">
            <a:extLst>
              <a:ext uri="{FF2B5EF4-FFF2-40B4-BE49-F238E27FC236}">
                <a16:creationId xmlns:a16="http://schemas.microsoft.com/office/drawing/2014/main" id="{45A9629B-658F-4097-8558-5408103FB1C2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62560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C4575ADE-6AE1-400A-BF5F-4B232D55CCB6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Conclusions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ED7D390-AB0C-41C7-8464-F015C200334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9D08FFD-9BEB-4849-B652-06A1F4F76928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INTRODUCTION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</a:t>
            </a:r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CONCLUSIONS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20F1F64-76A8-4DB6-A820-622B3BA99BE4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0E709C21-427E-4E7B-B48D-38F2B6D4E08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Subtítulo 2">
              <a:extLst>
                <a:ext uri="{FF2B5EF4-FFF2-40B4-BE49-F238E27FC236}">
                  <a16:creationId xmlns:a16="http://schemas.microsoft.com/office/drawing/2014/main" id="{E2FD3EDD-170E-44C8-B37F-CB7EDE421A9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1" name="Subtítulo 2">
            <a:extLst>
              <a:ext uri="{FF2B5EF4-FFF2-40B4-BE49-F238E27FC236}">
                <a16:creationId xmlns:a16="http://schemas.microsoft.com/office/drawing/2014/main" id="{5CD86281-D2DB-4FA3-8EED-DB43FF6CFB88}"/>
              </a:ext>
            </a:extLst>
          </p:cNvPr>
          <p:cNvSpPr txBox="1">
            <a:spLocks/>
          </p:cNvSpPr>
          <p:nvPr/>
        </p:nvSpPr>
        <p:spPr>
          <a:xfrm>
            <a:off x="1455065" y="1544558"/>
            <a:ext cx="7290418" cy="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No impediment to implement visual features in a </a:t>
            </a:r>
            <a:r>
              <a:rPr lang="en-US" sz="1600" cap="all" dirty="0" err="1">
                <a:latin typeface="Arial Black" panose="020B0A04020102020204" pitchFamily="34" charset="0"/>
              </a:rPr>
              <a:t>tpl</a:t>
            </a:r>
            <a:endParaRPr lang="en-US" sz="1600" cap="all" dirty="0">
              <a:latin typeface="Arial Black" panose="020B0A040201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C6EF7D5-41E2-43D4-A3DB-87D884F365F7}"/>
              </a:ext>
            </a:extLst>
          </p:cNvPr>
          <p:cNvSpPr/>
          <p:nvPr/>
        </p:nvSpPr>
        <p:spPr>
          <a:xfrm>
            <a:off x="1033516" y="1546858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92D8135-2541-4C76-AB88-35AFD46FB03A}"/>
              </a:ext>
            </a:extLst>
          </p:cNvPr>
          <p:cNvSpPr/>
          <p:nvPr/>
        </p:nvSpPr>
        <p:spPr>
          <a:xfrm>
            <a:off x="1455065" y="2754666"/>
            <a:ext cx="3786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GREATER DESIGN COMPLEXITY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00E3960-64F8-4A15-B67A-B319104D1D8D}"/>
              </a:ext>
            </a:extLst>
          </p:cNvPr>
          <p:cNvSpPr/>
          <p:nvPr/>
        </p:nvSpPr>
        <p:spPr>
          <a:xfrm>
            <a:off x="1033516" y="277203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EED3D5E-C765-413B-B7E0-51EA3A4079D1}"/>
              </a:ext>
            </a:extLst>
          </p:cNvPr>
          <p:cNvSpPr/>
          <p:nvPr/>
        </p:nvSpPr>
        <p:spPr>
          <a:xfrm>
            <a:off x="1455065" y="3264506"/>
            <a:ext cx="4450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IMPROVED PROGRAM PERFORMANCE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D32E5659-DF02-4166-90EA-F947460C9184}"/>
              </a:ext>
            </a:extLst>
          </p:cNvPr>
          <p:cNvSpPr/>
          <p:nvPr/>
        </p:nvSpPr>
        <p:spPr>
          <a:xfrm>
            <a:off x="1033516" y="3281873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D445D725-2830-4F20-B9D3-43CA3BC2EB1F}"/>
              </a:ext>
            </a:extLst>
          </p:cNvPr>
          <p:cNvSpPr/>
          <p:nvPr/>
        </p:nvSpPr>
        <p:spPr>
          <a:xfrm>
            <a:off x="1455065" y="3789992"/>
            <a:ext cx="56359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WIDE RANGE OF ABSTRACTION COMBINATIONS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A4B19C71-FBC3-4C89-AB47-449194CFC36E}"/>
              </a:ext>
            </a:extLst>
          </p:cNvPr>
          <p:cNvSpPr/>
          <p:nvPr/>
        </p:nvSpPr>
        <p:spPr>
          <a:xfrm>
            <a:off x="1033516" y="3807359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05DD1E09-3DC4-4C66-9FC5-1A5B5CCE58A9}"/>
              </a:ext>
            </a:extLst>
          </p:cNvPr>
          <p:cNvSpPr/>
          <p:nvPr/>
        </p:nvSpPr>
        <p:spPr>
          <a:xfrm>
            <a:off x="1455065" y="4326644"/>
            <a:ext cx="6021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FLEXIBLE DATA INTEGRATION AND MANIPULATION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BA993021-D248-4AAD-B5D0-6CB09D0E410E}"/>
              </a:ext>
            </a:extLst>
          </p:cNvPr>
          <p:cNvSpPr/>
          <p:nvPr/>
        </p:nvSpPr>
        <p:spPr>
          <a:xfrm>
            <a:off x="1033516" y="4344011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438C1FD5-3CDF-4BE2-A43A-304A3321EF50}"/>
              </a:ext>
            </a:extLst>
          </p:cNvPr>
          <p:cNvSpPr/>
          <p:nvPr/>
        </p:nvSpPr>
        <p:spPr>
          <a:xfrm>
            <a:off x="1455065" y="4794943"/>
            <a:ext cx="2744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Arial Black" panose="020B0A04020102020204" pitchFamily="34" charset="0"/>
              </a:rPr>
              <a:t>MULTIPLE BACK-ENDS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368DFB05-349A-42A5-A432-F84D1D416E37}"/>
              </a:ext>
            </a:extLst>
          </p:cNvPr>
          <p:cNvSpPr/>
          <p:nvPr/>
        </p:nvSpPr>
        <p:spPr>
          <a:xfrm>
            <a:off x="1033516" y="4812310"/>
            <a:ext cx="273342" cy="27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Subtítulo 2">
            <a:extLst>
              <a:ext uri="{FF2B5EF4-FFF2-40B4-BE49-F238E27FC236}">
                <a16:creationId xmlns:a16="http://schemas.microsoft.com/office/drawing/2014/main" id="{F5BEEF0D-89F2-49D5-A9FD-789468A7289E}"/>
              </a:ext>
            </a:extLst>
          </p:cNvPr>
          <p:cNvSpPr txBox="1">
            <a:spLocks/>
          </p:cNvSpPr>
          <p:nvPr/>
        </p:nvSpPr>
        <p:spPr>
          <a:xfrm>
            <a:off x="11490486" y="391338"/>
            <a:ext cx="579366" cy="28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4631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A21441F-5D35-43D7-BB7B-002D80632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9742" y="1193800"/>
            <a:ext cx="8240438" cy="44704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0F60099-4F3E-42A5-AA4A-1DE73A73B462}"/>
              </a:ext>
            </a:extLst>
          </p:cNvPr>
          <p:cNvSpPr/>
          <p:nvPr/>
        </p:nvSpPr>
        <p:spPr>
          <a:xfrm>
            <a:off x="8971280" y="274320"/>
            <a:ext cx="2560320" cy="23368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FA60A45-A34B-47F3-A243-5D6490560E97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10" name="Subtítulo 2">
              <a:extLst>
                <a:ext uri="{FF2B5EF4-FFF2-40B4-BE49-F238E27FC236}">
                  <a16:creationId xmlns:a16="http://schemas.microsoft.com/office/drawing/2014/main" id="{79D59D12-043D-4F45-B9CB-2499F5EC417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latin typeface="Arial Black" panose="020B0A04020102020204" pitchFamily="34" charset="0"/>
              </a:endParaRPr>
            </a:p>
          </p:txBody>
        </p:sp>
        <p:sp>
          <p:nvSpPr>
            <p:cNvPr id="11" name="Subtítulo 2">
              <a:extLst>
                <a:ext uri="{FF2B5EF4-FFF2-40B4-BE49-F238E27FC236}">
                  <a16:creationId xmlns:a16="http://schemas.microsoft.com/office/drawing/2014/main" id="{89ABD14A-E969-4646-BBE2-0B71D482EA18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824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238B2732-983B-46A2-8EF0-FF20AA5D9A9D}"/>
              </a:ext>
            </a:extLst>
          </p:cNvPr>
          <p:cNvSpPr txBox="1">
            <a:spLocks/>
          </p:cNvSpPr>
          <p:nvPr/>
        </p:nvSpPr>
        <p:spPr>
          <a:xfrm>
            <a:off x="4571507" y="2693148"/>
            <a:ext cx="2640307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&lt;</a:t>
            </a:r>
            <a:r>
              <a:rPr lang="pt-PT" sz="1600" cap="all" dirty="0" err="1">
                <a:latin typeface="Arial Black" panose="020B0A04020102020204" pitchFamily="34" charset="0"/>
              </a:rPr>
              <a:t>algorithm</a:t>
            </a:r>
            <a:r>
              <a:rPr lang="pt-PT" sz="1600" cap="all" dirty="0">
                <a:latin typeface="Arial Black" panose="020B0A04020102020204" pitchFamily="34" charset="0"/>
              </a:rPr>
              <a:t>/&gt;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E307CB0-DEFB-4B74-B933-BE30EE20C8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478" y="1696825"/>
            <a:ext cx="3564892" cy="3564892"/>
          </a:xfrm>
          <a:prstGeom prst="rect">
            <a:avLst/>
          </a:prstGeom>
        </p:spPr>
      </p:pic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ACF7F09C-E073-49AB-AAEC-84E73DE7DEB7}"/>
              </a:ext>
            </a:extLst>
          </p:cNvPr>
          <p:cNvSpPr/>
          <p:nvPr/>
        </p:nvSpPr>
        <p:spPr>
          <a:xfrm rot="10800000">
            <a:off x="3987538" y="2585889"/>
            <a:ext cx="863380" cy="539649"/>
          </a:xfrm>
          <a:prstGeom prst="rightArrow">
            <a:avLst>
              <a:gd name="adj1" fmla="val 5000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F5C60EA9-6C33-405D-947F-E6EC318A0214}"/>
              </a:ext>
            </a:extLst>
          </p:cNvPr>
          <p:cNvSpPr/>
          <p:nvPr/>
        </p:nvSpPr>
        <p:spPr>
          <a:xfrm>
            <a:off x="6909394" y="2585889"/>
            <a:ext cx="863380" cy="539649"/>
          </a:xfrm>
          <a:prstGeom prst="rightArrow">
            <a:avLst>
              <a:gd name="adj1" fmla="val 5000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9B2EF794-9ECA-472D-963D-087E5A95CA01}"/>
              </a:ext>
            </a:extLst>
          </p:cNvPr>
          <p:cNvSpPr txBox="1">
            <a:spLocks/>
          </p:cNvSpPr>
          <p:nvPr/>
        </p:nvSpPr>
        <p:spPr>
          <a:xfrm>
            <a:off x="769397" y="4975655"/>
            <a:ext cx="2640307" cy="383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VPL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07CE1C55-51B2-4DCA-9911-3F2AC0A05C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774" y="1696825"/>
            <a:ext cx="3564892" cy="3564892"/>
          </a:xfrm>
          <a:prstGeom prst="rect">
            <a:avLst/>
          </a:prstGeom>
        </p:spPr>
      </p:pic>
      <p:sp>
        <p:nvSpPr>
          <p:cNvPr id="20" name="Subtítulo 2">
            <a:extLst>
              <a:ext uri="{FF2B5EF4-FFF2-40B4-BE49-F238E27FC236}">
                <a16:creationId xmlns:a16="http://schemas.microsoft.com/office/drawing/2014/main" id="{956F5F4B-6D37-4935-A157-A378B5030DAE}"/>
              </a:ext>
            </a:extLst>
          </p:cNvPr>
          <p:cNvSpPr txBox="1">
            <a:spLocks/>
          </p:cNvSpPr>
          <p:nvPr/>
        </p:nvSpPr>
        <p:spPr>
          <a:xfrm>
            <a:off x="7968693" y="4975655"/>
            <a:ext cx="2640307" cy="383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TPL</a:t>
            </a:r>
          </a:p>
        </p:txBody>
      </p:sp>
      <p:pic>
        <p:nvPicPr>
          <p:cNvPr id="2" name="GRASSHOPPER_faster">
            <a:hlinkClick r:id="" action="ppaction://media"/>
            <a:extLst>
              <a:ext uri="{FF2B5EF4-FFF2-40B4-BE49-F238E27FC236}">
                <a16:creationId xmlns:a16="http://schemas.microsoft.com/office/drawing/2014/main" id="{0FE38884-A698-4C3C-B819-4887C2B56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26549" b="16155"/>
          <a:stretch/>
        </p:blipFill>
        <p:spPr>
          <a:xfrm>
            <a:off x="825959" y="1836419"/>
            <a:ext cx="2916000" cy="1670733"/>
          </a:xfrm>
          <a:prstGeom prst="round2SameRect">
            <a:avLst>
              <a:gd name="adj1" fmla="val 6641"/>
              <a:gd name="adj2" fmla="val 0"/>
            </a:avLst>
          </a:prstGeom>
        </p:spPr>
      </p:pic>
      <p:pic>
        <p:nvPicPr>
          <p:cNvPr id="21" name="GRASSHOPPER_faster">
            <a:hlinkClick r:id="" action="ppaction://media"/>
            <a:extLst>
              <a:ext uri="{FF2B5EF4-FFF2-40B4-BE49-F238E27FC236}">
                <a16:creationId xmlns:a16="http://schemas.microsoft.com/office/drawing/2014/main" id="{CC66DE3F-5483-4B58-981E-92BF5AF0F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grayscl/>
          </a:blip>
          <a:srcRect t="26549" b="16155"/>
          <a:stretch/>
        </p:blipFill>
        <p:spPr>
          <a:xfrm>
            <a:off x="8021899" y="1844637"/>
            <a:ext cx="2916000" cy="1670733"/>
          </a:xfrm>
          <a:prstGeom prst="round2SameRect">
            <a:avLst>
              <a:gd name="adj1" fmla="val 6641"/>
              <a:gd name="adj2" fmla="val 0"/>
            </a:avLst>
          </a:prstGeom>
        </p:spPr>
      </p:pic>
      <p:pic>
        <p:nvPicPr>
          <p:cNvPr id="4" name="JULIA_faster">
            <a:hlinkClick r:id="" action="ppaction://media"/>
            <a:extLst>
              <a:ext uri="{FF2B5EF4-FFF2-40B4-BE49-F238E27FC236}">
                <a16:creationId xmlns:a16="http://schemas.microsoft.com/office/drawing/2014/main" id="{10AE2791-F0F9-4CC8-8EBE-E18676C2965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4578" b="37035"/>
          <a:stretch/>
        </p:blipFill>
        <p:spPr>
          <a:xfrm>
            <a:off x="8021899" y="1830322"/>
            <a:ext cx="2916000" cy="1702579"/>
          </a:xfrm>
          <a:prstGeom prst="round2SameRect">
            <a:avLst>
              <a:gd name="adj1" fmla="val 7119"/>
              <a:gd name="adj2" fmla="val 0"/>
            </a:avLst>
          </a:prstGeom>
        </p:spPr>
      </p:pic>
      <p:sp>
        <p:nvSpPr>
          <p:cNvPr id="16" name="Subtítulo 2">
            <a:extLst>
              <a:ext uri="{FF2B5EF4-FFF2-40B4-BE49-F238E27FC236}">
                <a16:creationId xmlns:a16="http://schemas.microsoft.com/office/drawing/2014/main" id="{662795E7-F3A5-4D94-BAF5-9B83BDF63B85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F40FED7-E307-4016-BE2A-6D0C2CCEAB73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E21D3D78-9C14-41AC-A7C7-B087041091A1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963FE09-479B-4D2F-B38F-EDE5ED8DEFEB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4" name="Subtítulo 2">
              <a:extLst>
                <a:ext uri="{FF2B5EF4-FFF2-40B4-BE49-F238E27FC236}">
                  <a16:creationId xmlns:a16="http://schemas.microsoft.com/office/drawing/2014/main" id="{27322C35-E739-4480-AFE7-20512CEE021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5" name="Subtítulo 2">
              <a:extLst>
                <a:ext uri="{FF2B5EF4-FFF2-40B4-BE49-F238E27FC236}">
                  <a16:creationId xmlns:a16="http://schemas.microsoft.com/office/drawing/2014/main" id="{50CC9A9F-27F1-49E7-A8D3-29FC9BCB2FF6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6" name="Subtítulo 2">
            <a:extLst>
              <a:ext uri="{FF2B5EF4-FFF2-40B4-BE49-F238E27FC236}">
                <a16:creationId xmlns:a16="http://schemas.microsoft.com/office/drawing/2014/main" id="{949EEC4E-51A4-4EA3-B443-87C36B513D1B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8705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238B2732-983B-46A2-8EF0-FF20AA5D9A9D}"/>
              </a:ext>
            </a:extLst>
          </p:cNvPr>
          <p:cNvSpPr txBox="1">
            <a:spLocks/>
          </p:cNvSpPr>
          <p:nvPr/>
        </p:nvSpPr>
        <p:spPr>
          <a:xfrm>
            <a:off x="4571507" y="2693148"/>
            <a:ext cx="2640307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&lt;</a:t>
            </a:r>
            <a:r>
              <a:rPr lang="pt-PT" sz="1600" cap="all" dirty="0" err="1">
                <a:latin typeface="Arial Black" panose="020B0A04020102020204" pitchFamily="34" charset="0"/>
              </a:rPr>
              <a:t>algorithm</a:t>
            </a:r>
            <a:r>
              <a:rPr lang="pt-PT" sz="1600" cap="all" dirty="0">
                <a:latin typeface="Arial Black" panose="020B0A04020102020204" pitchFamily="34" charset="0"/>
              </a:rPr>
              <a:t>/&gt;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403B4E0-9196-4724-AAB7-5B9CE8AB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18" y="2840273"/>
            <a:ext cx="2991620" cy="3271520"/>
          </a:xfrm>
          <a:prstGeom prst="rect">
            <a:avLst/>
          </a:prstGeom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BCE0E530-6039-48C7-AD9D-F536E21B7B3B}"/>
              </a:ext>
            </a:extLst>
          </p:cNvPr>
          <p:cNvSpPr txBox="1">
            <a:spLocks/>
          </p:cNvSpPr>
          <p:nvPr/>
        </p:nvSpPr>
        <p:spPr>
          <a:xfrm>
            <a:off x="769397" y="4975655"/>
            <a:ext cx="2640307" cy="383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>
                <a:latin typeface="Arial Black" panose="020B0A04020102020204" pitchFamily="34" charset="0"/>
              </a:rPr>
              <a:t>GRASSHOPPER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83F961C9-0015-405E-9E3E-F58A2C04DEC4}"/>
              </a:ext>
            </a:extLst>
          </p:cNvPr>
          <p:cNvSpPr txBox="1">
            <a:spLocks/>
          </p:cNvSpPr>
          <p:nvPr/>
        </p:nvSpPr>
        <p:spPr>
          <a:xfrm>
            <a:off x="7968693" y="4975655"/>
            <a:ext cx="2640307" cy="383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cap="all" dirty="0" err="1">
                <a:latin typeface="Arial Black" panose="020B0A04020102020204" pitchFamily="34" charset="0"/>
              </a:rPr>
              <a:t>khepri</a:t>
            </a:r>
            <a:endParaRPr lang="pt-PT" sz="1600" cap="all" dirty="0">
              <a:latin typeface="Arial Black" panose="020B0A040201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A6E45C-389D-4FAF-A357-1EBF696C6C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241" y="1447673"/>
            <a:ext cx="3539352" cy="2929255"/>
          </a:xfrm>
          <a:prstGeom prst="rect">
            <a:avLst/>
          </a:prstGeom>
        </p:spPr>
      </p:pic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D712B507-2AAE-4711-957D-F7C1035F18EA}"/>
              </a:ext>
            </a:extLst>
          </p:cNvPr>
          <p:cNvSpPr/>
          <p:nvPr/>
        </p:nvSpPr>
        <p:spPr>
          <a:xfrm rot="10800000">
            <a:off x="3987538" y="2585889"/>
            <a:ext cx="863380" cy="539649"/>
          </a:xfrm>
          <a:prstGeom prst="rightArrow">
            <a:avLst>
              <a:gd name="adj1" fmla="val 5000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7C1DBD1C-9F55-430E-96F4-B2F91A04A6B1}"/>
              </a:ext>
            </a:extLst>
          </p:cNvPr>
          <p:cNvSpPr/>
          <p:nvPr/>
        </p:nvSpPr>
        <p:spPr>
          <a:xfrm>
            <a:off x="6909394" y="2585889"/>
            <a:ext cx="863380" cy="539649"/>
          </a:xfrm>
          <a:prstGeom prst="rightArrow">
            <a:avLst>
              <a:gd name="adj1" fmla="val 50000"/>
              <a:gd name="adj2" fmla="val 831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9A71D23-7272-47DA-BDB7-170E0F85D661}"/>
              </a:ext>
            </a:extLst>
          </p:cNvPr>
          <p:cNvSpPr/>
          <p:nvPr/>
        </p:nvSpPr>
        <p:spPr>
          <a:xfrm>
            <a:off x="7830508" y="1986162"/>
            <a:ext cx="3744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1st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phase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loop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until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final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choice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new_p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select_position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()) !=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nothing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p =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new_p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delete_shapes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(output) </a:t>
            </a:r>
          </a:p>
          <a:p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current_layer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output) do</a:t>
            </a:r>
          </a:p>
          <a:p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#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quick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visualization</a:t>
            </a:r>
            <a:endParaRPr lang="pt-PT" sz="1400" b="1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create_windows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facade_surface,p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pt-PT" sz="1400" b="1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076607-13EA-489C-AA0C-1F47AD8AD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448" y="2621344"/>
            <a:ext cx="2991621" cy="3271521"/>
          </a:xfrm>
          <a:prstGeom prst="rect">
            <a:avLst/>
          </a:prstGeom>
        </p:spPr>
      </p:pic>
      <p:sp>
        <p:nvSpPr>
          <p:cNvPr id="16" name="Subtítulo 2">
            <a:extLst>
              <a:ext uri="{FF2B5EF4-FFF2-40B4-BE49-F238E27FC236}">
                <a16:creationId xmlns:a16="http://schemas.microsoft.com/office/drawing/2014/main" id="{7112FB2F-91EC-439F-9DCD-99F92A237613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0066F60-5134-48CF-B937-6CE1BA7A74E4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715ED692-12C0-4C54-A9F7-1D4962A33D44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2F31D28C-58E6-477C-AC93-BA8EEE471DA9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21" name="Subtítulo 2">
              <a:extLst>
                <a:ext uri="{FF2B5EF4-FFF2-40B4-BE49-F238E27FC236}">
                  <a16:creationId xmlns:a16="http://schemas.microsoft.com/office/drawing/2014/main" id="{EC941DB0-B654-4E8C-9E51-7C2E8EA90F4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2" name="Subtítulo 2">
              <a:extLst>
                <a:ext uri="{FF2B5EF4-FFF2-40B4-BE49-F238E27FC236}">
                  <a16:creationId xmlns:a16="http://schemas.microsoft.com/office/drawing/2014/main" id="{A0999D50-4DED-4A1A-B7B7-E13B75E0C8B1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23" name="Subtítulo 2">
            <a:extLst>
              <a:ext uri="{FF2B5EF4-FFF2-40B4-BE49-F238E27FC236}">
                <a16:creationId xmlns:a16="http://schemas.microsoft.com/office/drawing/2014/main" id="{5B1B3786-949D-47DB-8D2D-E88126D16CBA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060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32D795A-7FE7-4A74-9CE7-EEAC4E00C396}"/>
              </a:ext>
            </a:extLst>
          </p:cNvPr>
          <p:cNvGrpSpPr/>
          <p:nvPr/>
        </p:nvGrpSpPr>
        <p:grpSpPr>
          <a:xfrm>
            <a:off x="483171" y="947172"/>
            <a:ext cx="2381949" cy="2382648"/>
            <a:chOff x="1307478" y="1908635"/>
            <a:chExt cx="2269032" cy="2269699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D682B90E-D2E5-4D86-AE27-C1D75D31C4A7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37B5C2FA-F984-413D-B607-25F56B0C7E96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DF7FE491-243F-4F04-BD30-6EDFBBF3F971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41EDE5AF-43C8-4C12-861B-3E531BD7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59"/>
              <a:ext cx="2100057" cy="2105318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CCF4E9EB-ADA1-4D43-BE09-4025A657FFEC}"/>
              </a:ext>
            </a:extLst>
          </p:cNvPr>
          <p:cNvGrpSpPr/>
          <p:nvPr/>
        </p:nvGrpSpPr>
        <p:grpSpPr>
          <a:xfrm>
            <a:off x="483171" y="3674205"/>
            <a:ext cx="2381949" cy="2382648"/>
            <a:chOff x="1307478" y="1908635"/>
            <a:chExt cx="2269032" cy="2269699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1B9B0798-6432-45A1-A308-9C7D2DE9956B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6714F665-DEEE-40AB-88E2-0D8C1149DBF3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D2E0C0F7-909F-47E4-8DE0-91B2B7960A87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F1ED2542-8024-4682-9F50-E164DF3B2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59"/>
              <a:ext cx="2100057" cy="2102687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044E88EF-1563-4889-AAB7-1A51FC63B128}"/>
              </a:ext>
            </a:extLst>
          </p:cNvPr>
          <p:cNvGrpSpPr/>
          <p:nvPr/>
        </p:nvGrpSpPr>
        <p:grpSpPr>
          <a:xfrm>
            <a:off x="3263610" y="947172"/>
            <a:ext cx="2381949" cy="2382648"/>
            <a:chOff x="1307478" y="1908635"/>
            <a:chExt cx="2269032" cy="2269699"/>
          </a:xfrm>
        </p:grpSpPr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5B50AD32-8DDC-4A47-B6BE-38734B51920C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ACF60012-0048-407F-899E-931189D7207D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BEA0DFC8-0163-4EAA-8FBD-FF6E34B5C634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D0922F41-975E-44FC-8F83-13D2417B0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58"/>
              <a:ext cx="2100057" cy="2105318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A4CCFE67-ACFD-4B15-870F-CDC8D797601A}"/>
              </a:ext>
            </a:extLst>
          </p:cNvPr>
          <p:cNvGrpSpPr/>
          <p:nvPr/>
        </p:nvGrpSpPr>
        <p:grpSpPr>
          <a:xfrm>
            <a:off x="3263610" y="3674205"/>
            <a:ext cx="2381949" cy="2382648"/>
            <a:chOff x="1307478" y="1908635"/>
            <a:chExt cx="2269032" cy="2269699"/>
          </a:xfrm>
        </p:grpSpPr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B27F7C5D-A5F5-45AB-B4C6-5C06D893D227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1D2589B1-E220-4354-BB53-7E721DF34B1C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CA6AF357-E315-45C3-8B11-666F78B39D1F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A91EC2EF-F8FC-4130-8216-1EB7A711C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7616" y="2055059"/>
              <a:ext cx="2093138" cy="2105318"/>
            </a:xfrm>
            <a:prstGeom prst="rect">
              <a:avLst/>
            </a:prstGeom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34D76DD1-1A4B-4CCF-A4BB-891C16695A97}"/>
              </a:ext>
            </a:extLst>
          </p:cNvPr>
          <p:cNvGrpSpPr/>
          <p:nvPr/>
        </p:nvGrpSpPr>
        <p:grpSpPr>
          <a:xfrm>
            <a:off x="6044049" y="947172"/>
            <a:ext cx="2381949" cy="2382648"/>
            <a:chOff x="1307478" y="1908635"/>
            <a:chExt cx="2269032" cy="2269699"/>
          </a:xfrm>
        </p:grpSpPr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B920EB2A-CBCD-4C9E-8F8A-79E6A15D92E0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F1A644B2-A45C-4BF3-8667-312056C6433B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8E0EAA16-C5E0-4709-997D-E75F2762DD3C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57" name="Imagem 56">
              <a:extLst>
                <a:ext uri="{FF2B5EF4-FFF2-40B4-BE49-F238E27FC236}">
                  <a16:creationId xmlns:a16="http://schemas.microsoft.com/office/drawing/2014/main" id="{63B60062-BEB9-46F2-B805-D707B54E5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59"/>
              <a:ext cx="2100057" cy="2105318"/>
            </a:xfrm>
            <a:prstGeom prst="rect">
              <a:avLst/>
            </a:prstGeom>
          </p:spPr>
        </p:pic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294321EC-ABCE-4891-ACD7-637EFD505584}"/>
              </a:ext>
            </a:extLst>
          </p:cNvPr>
          <p:cNvGrpSpPr/>
          <p:nvPr/>
        </p:nvGrpSpPr>
        <p:grpSpPr>
          <a:xfrm>
            <a:off x="6044049" y="3674205"/>
            <a:ext cx="2381949" cy="2382648"/>
            <a:chOff x="1307478" y="1908635"/>
            <a:chExt cx="2269032" cy="2269699"/>
          </a:xfrm>
        </p:grpSpPr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226186F4-754B-4C83-8A65-C1744FDA82B9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3584DF9A-51F0-4FFC-A1F2-CEB30461E53E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33BD1452-37C2-4701-9642-77A51DC659B6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10C3A2D0-A6A1-4A5B-BC7D-E22DEEB9B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5060"/>
              <a:ext cx="2100057" cy="2102686"/>
            </a:xfrm>
            <a:prstGeom prst="rect">
              <a:avLst/>
            </a:prstGeom>
          </p:spPr>
        </p:pic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03D900C8-0CE9-449B-A8A1-5564B713D252}"/>
              </a:ext>
            </a:extLst>
          </p:cNvPr>
          <p:cNvGrpSpPr/>
          <p:nvPr/>
        </p:nvGrpSpPr>
        <p:grpSpPr>
          <a:xfrm>
            <a:off x="8824487" y="947172"/>
            <a:ext cx="2381949" cy="2382648"/>
            <a:chOff x="1307478" y="1908635"/>
            <a:chExt cx="2269032" cy="2269699"/>
          </a:xfrm>
        </p:grpSpPr>
        <p:grpSp>
          <p:nvGrpSpPr>
            <p:cNvPr id="68" name="Agrupar 67">
              <a:extLst>
                <a:ext uri="{FF2B5EF4-FFF2-40B4-BE49-F238E27FC236}">
                  <a16:creationId xmlns:a16="http://schemas.microsoft.com/office/drawing/2014/main" id="{B8ECAF7C-1736-4B60-9A50-C7B60BC533EB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A1DE8A81-82E4-4270-A353-BE0208D26A7A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BEA70324-CBA3-4156-82E0-0B6C563563F9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A70EAE97-DE0E-42B7-8F5D-E1688BEF9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5" y="2055059"/>
              <a:ext cx="2100057" cy="2105318"/>
            </a:xfrm>
            <a:prstGeom prst="rect">
              <a:avLst/>
            </a:prstGeom>
          </p:spPr>
        </p:pic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39933E53-78EE-4EE2-A9B6-539E6E490C86}"/>
              </a:ext>
            </a:extLst>
          </p:cNvPr>
          <p:cNvGrpSpPr/>
          <p:nvPr/>
        </p:nvGrpSpPr>
        <p:grpSpPr>
          <a:xfrm>
            <a:off x="8824487" y="3674205"/>
            <a:ext cx="2381949" cy="2382648"/>
            <a:chOff x="1307478" y="1908635"/>
            <a:chExt cx="2269032" cy="2269699"/>
          </a:xfrm>
        </p:grpSpPr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7A79F549-E25C-437F-859B-A62D337827F7}"/>
                </a:ext>
              </a:extLst>
            </p:cNvPr>
            <p:cNvGrpSpPr/>
            <p:nvPr/>
          </p:nvGrpSpPr>
          <p:grpSpPr>
            <a:xfrm>
              <a:off x="1307478" y="1908635"/>
              <a:ext cx="2269032" cy="2269699"/>
              <a:chOff x="1290320" y="1889760"/>
              <a:chExt cx="2092346" cy="2092960"/>
            </a:xfrm>
          </p:grpSpPr>
          <p:sp>
            <p:nvSpPr>
              <p:cNvPr id="77" name="Retângulo 76">
                <a:extLst>
                  <a:ext uri="{FF2B5EF4-FFF2-40B4-BE49-F238E27FC236}">
                    <a16:creationId xmlns:a16="http://schemas.microsoft.com/office/drawing/2014/main" id="{892AD99B-2DF8-4B36-9910-9907BE79DB5B}"/>
                  </a:ext>
                </a:extLst>
              </p:cNvPr>
              <p:cNvSpPr/>
              <p:nvPr/>
            </p:nvSpPr>
            <p:spPr>
              <a:xfrm>
                <a:off x="1290320" y="188976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5C25101E-1032-463F-8D3B-F998222A0B84}"/>
                  </a:ext>
                </a:extLst>
              </p:cNvPr>
              <p:cNvSpPr/>
              <p:nvPr/>
            </p:nvSpPr>
            <p:spPr>
              <a:xfrm>
                <a:off x="1401466" y="2001520"/>
                <a:ext cx="1981200" cy="1981200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pic>
          <p:nvPicPr>
            <p:cNvPr id="75" name="Imagem 74">
              <a:extLst>
                <a:ext uri="{FF2B5EF4-FFF2-40B4-BE49-F238E27FC236}">
                  <a16:creationId xmlns:a16="http://schemas.microsoft.com/office/drawing/2014/main" id="{D7FA6255-4C67-43B3-B1A9-E03865F7E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96" y="2057689"/>
              <a:ext cx="2100057" cy="2100058"/>
            </a:xfrm>
            <a:prstGeom prst="rect">
              <a:avLst/>
            </a:prstGeom>
          </p:spPr>
        </p:pic>
      </p:grpSp>
      <p:sp>
        <p:nvSpPr>
          <p:cNvPr id="46" name="Subtítulo 2">
            <a:extLst>
              <a:ext uri="{FF2B5EF4-FFF2-40B4-BE49-F238E27FC236}">
                <a16:creationId xmlns:a16="http://schemas.microsoft.com/office/drawing/2014/main" id="{6CB2ED9F-E949-4F75-BCF5-4E425D4B98E3}"/>
              </a:ext>
            </a:extLst>
          </p:cNvPr>
          <p:cNvSpPr txBox="1">
            <a:spLocks/>
          </p:cNvSpPr>
          <p:nvPr/>
        </p:nvSpPr>
        <p:spPr>
          <a:xfrm>
            <a:off x="203200" y="429606"/>
            <a:ext cx="9123680" cy="70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dirty="0">
                <a:latin typeface="Arial Black" panose="020B0A04020102020204" pitchFamily="34" charset="0"/>
              </a:rPr>
              <a:t>Programming Languages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097AADB9-BFD4-417C-B043-3CD8C0A8D288}"/>
              </a:ext>
            </a:extLst>
          </p:cNvPr>
          <p:cNvSpPr/>
          <p:nvPr/>
        </p:nvSpPr>
        <p:spPr>
          <a:xfrm>
            <a:off x="0" y="0"/>
            <a:ext cx="12192000" cy="319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Subtítulo 2">
            <a:extLst>
              <a:ext uri="{FF2B5EF4-FFF2-40B4-BE49-F238E27FC236}">
                <a16:creationId xmlns:a16="http://schemas.microsoft.com/office/drawing/2014/main" id="{B5F2F0EF-B549-404B-AA4B-0AF5560FFB3F}"/>
              </a:ext>
            </a:extLst>
          </p:cNvPr>
          <p:cNvSpPr txBox="1">
            <a:spLocks/>
          </p:cNvSpPr>
          <p:nvPr/>
        </p:nvSpPr>
        <p:spPr>
          <a:xfrm>
            <a:off x="223520" y="38571"/>
            <a:ext cx="11897360" cy="507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                            </a:t>
            </a:r>
            <a:r>
              <a:rPr lang="en-US" sz="13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VIMS                             EVALUATION                              KHEPRI                            CONCLUSIONS</a:t>
            </a:r>
          </a:p>
        </p:txBody>
      </p: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6E84CA4F-956E-44C8-AC4C-880907531C60}"/>
              </a:ext>
            </a:extLst>
          </p:cNvPr>
          <p:cNvGrpSpPr/>
          <p:nvPr/>
        </p:nvGrpSpPr>
        <p:grpSpPr>
          <a:xfrm>
            <a:off x="0" y="6406548"/>
            <a:ext cx="12046702" cy="273342"/>
            <a:chOff x="0" y="6406548"/>
            <a:chExt cx="12046702" cy="273342"/>
          </a:xfrm>
        </p:grpSpPr>
        <p:sp>
          <p:nvSpPr>
            <p:cNvPr id="70" name="Subtítulo 2">
              <a:extLst>
                <a:ext uri="{FF2B5EF4-FFF2-40B4-BE49-F238E27FC236}">
                  <a16:creationId xmlns:a16="http://schemas.microsoft.com/office/drawing/2014/main" id="{2E37271B-F317-4A6F-A8F3-E6A54FEC7AB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406548"/>
              <a:ext cx="8583930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Visual Input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Mechanisms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 Textual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Programming</a:t>
              </a:r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for </a:t>
              </a:r>
              <a:r>
                <a:rPr lang="pt-PT" sz="1400" cap="all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Architecture</a:t>
              </a:r>
              <a:endParaRPr lang="pt-PT" sz="1400" cap="all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6" name="Subtítulo 2">
              <a:extLst>
                <a:ext uri="{FF2B5EF4-FFF2-40B4-BE49-F238E27FC236}">
                  <a16:creationId xmlns:a16="http://schemas.microsoft.com/office/drawing/2014/main" id="{7A0B3153-07C5-4C0C-A6D2-5378CB7985E3}"/>
                </a:ext>
              </a:extLst>
            </p:cNvPr>
            <p:cNvSpPr txBox="1">
              <a:spLocks/>
            </p:cNvSpPr>
            <p:nvPr/>
          </p:nvSpPr>
          <p:spPr>
            <a:xfrm>
              <a:off x="6797040" y="6406548"/>
              <a:ext cx="5249662" cy="2733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PT" sz="1400" cap="all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ECAADE SIGRADI 2019</a:t>
              </a:r>
            </a:p>
          </p:txBody>
        </p:sp>
      </p:grpSp>
      <p:sp>
        <p:nvSpPr>
          <p:cNvPr id="79" name="Subtítulo 2">
            <a:extLst>
              <a:ext uri="{FF2B5EF4-FFF2-40B4-BE49-F238E27FC236}">
                <a16:creationId xmlns:a16="http://schemas.microsoft.com/office/drawing/2014/main" id="{70AD1F06-6AA1-43F7-B5B0-7995F0ED75EF}"/>
              </a:ext>
            </a:extLst>
          </p:cNvPr>
          <p:cNvSpPr txBox="1">
            <a:spLocks/>
          </p:cNvSpPr>
          <p:nvPr/>
        </p:nvSpPr>
        <p:spPr>
          <a:xfrm>
            <a:off x="11444186" y="391338"/>
            <a:ext cx="579366" cy="25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cap="all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0679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2536</Words>
  <Application>Microsoft Office PowerPoint</Application>
  <PresentationFormat>Widescreen</PresentationFormat>
  <Paragraphs>728</Paragraphs>
  <Slides>68</Slides>
  <Notes>68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Calibri</vt:lpstr>
      <vt:lpstr>Courier New</vt:lpstr>
      <vt:lpstr>Arial Black</vt:lpstr>
      <vt:lpstr>Arial</vt:lpstr>
      <vt:lpstr>Calibri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2019-09-16T21:02:42Z</dcterms:created>
  <dcterms:modified xsi:type="dcterms:W3CDTF">2019-09-16T21:10:39Z</dcterms:modified>
</cp:coreProperties>
</file>