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2" r:id="rId1"/>
  </p:sldMasterIdLst>
  <p:notesMasterIdLst>
    <p:notesMasterId r:id="rId35"/>
  </p:notesMasterIdLst>
  <p:sldIdLst>
    <p:sldId id="282" r:id="rId2"/>
    <p:sldId id="297" r:id="rId3"/>
    <p:sldId id="283" r:id="rId4"/>
    <p:sldId id="262" r:id="rId5"/>
    <p:sldId id="259" r:id="rId6"/>
    <p:sldId id="260" r:id="rId7"/>
    <p:sldId id="299" r:id="rId8"/>
    <p:sldId id="300" r:id="rId9"/>
    <p:sldId id="265" r:id="rId10"/>
    <p:sldId id="266" r:id="rId11"/>
    <p:sldId id="275" r:id="rId12"/>
    <p:sldId id="276" r:id="rId13"/>
    <p:sldId id="274" r:id="rId14"/>
    <p:sldId id="277" r:id="rId15"/>
    <p:sldId id="281" r:id="rId16"/>
    <p:sldId id="280" r:id="rId17"/>
    <p:sldId id="285" r:id="rId18"/>
    <p:sldId id="286" r:id="rId19"/>
    <p:sldId id="271" r:id="rId20"/>
    <p:sldId id="272" r:id="rId21"/>
    <p:sldId id="273" r:id="rId22"/>
    <p:sldId id="267" r:id="rId23"/>
    <p:sldId id="291" r:id="rId24"/>
    <p:sldId id="279" r:id="rId25"/>
    <p:sldId id="270" r:id="rId26"/>
    <p:sldId id="287" r:id="rId27"/>
    <p:sldId id="293" r:id="rId28"/>
    <p:sldId id="294" r:id="rId29"/>
    <p:sldId id="295" r:id="rId30"/>
    <p:sldId id="296" r:id="rId31"/>
    <p:sldId id="268" r:id="rId32"/>
    <p:sldId id="269" r:id="rId33"/>
    <p:sldId id="25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CBCA"/>
    <a:srgbClr val="A39C86"/>
    <a:srgbClr val="999179"/>
    <a:srgbClr val="D5D2C8"/>
    <a:srgbClr val="C89F5D"/>
    <a:srgbClr val="7131A0"/>
    <a:srgbClr val="9BD45E"/>
    <a:srgbClr val="B6CFCE"/>
    <a:srgbClr val="353226"/>
    <a:srgbClr val="CD6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777" autoAdjust="0"/>
  </p:normalViewPr>
  <p:slideViewPr>
    <p:cSldViewPr snapToGrid="0">
      <p:cViewPr varScale="1">
        <p:scale>
          <a:sx n="75" d="100"/>
          <a:sy n="75" d="100"/>
        </p:scale>
        <p:origin x="19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tar\Dropbox\Work\GAC-IST-WORK\Conferencias\eCAADe\2018\Full%20Paper\DaylightOptimization\results\results_a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tar\Dropbox\Work\GAC-IST-WORK\Conferencias\eCAADe\2018\Full%20Paper\DaylightOptimization\results\results_al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tar\Dropbox\Work\GAC-IST-WORK\Conferencias\eCAADe\2018\Full%20Paper\DaylightOptimization\results\results_al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tar\Dropbox\Work\GAC-IST-WORK\Conferencias\eCAADe\2018\Full%20Paper\DaylightOptimization\results\results_al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7"/>
          <c:order val="7"/>
          <c:tx>
            <c:strRef>
              <c:f>total_evals!$I$2</c:f>
              <c:strCache>
                <c:ptCount val="1"/>
                <c:pt idx="0">
                  <c:v>CRS2</c:v>
                </c:pt>
              </c:strCache>
            </c:strRef>
          </c:tx>
          <c:spPr>
            <a:ln w="28575" cap="rnd">
              <a:solidFill>
                <a:srgbClr val="B6CFCE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total_evals!$I$3:$I$62</c:f>
              <c:numCache>
                <c:formatCode>General</c:formatCode>
                <c:ptCount val="60"/>
                <c:pt idx="0">
                  <c:v>44</c:v>
                </c:pt>
                <c:pt idx="1">
                  <c:v>44</c:v>
                </c:pt>
                <c:pt idx="2">
                  <c:v>59</c:v>
                </c:pt>
                <c:pt idx="3">
                  <c:v>59</c:v>
                </c:pt>
                <c:pt idx="4">
                  <c:v>59</c:v>
                </c:pt>
                <c:pt idx="5">
                  <c:v>59</c:v>
                </c:pt>
                <c:pt idx="6">
                  <c:v>59</c:v>
                </c:pt>
                <c:pt idx="7">
                  <c:v>59</c:v>
                </c:pt>
                <c:pt idx="8">
                  <c:v>59</c:v>
                </c:pt>
                <c:pt idx="9">
                  <c:v>59</c:v>
                </c:pt>
                <c:pt idx="10">
                  <c:v>59</c:v>
                </c:pt>
                <c:pt idx="11">
                  <c:v>59</c:v>
                </c:pt>
                <c:pt idx="12">
                  <c:v>59</c:v>
                </c:pt>
                <c:pt idx="13">
                  <c:v>98</c:v>
                </c:pt>
                <c:pt idx="14">
                  <c:v>98</c:v>
                </c:pt>
                <c:pt idx="15">
                  <c:v>98</c:v>
                </c:pt>
                <c:pt idx="16">
                  <c:v>98</c:v>
                </c:pt>
                <c:pt idx="17">
                  <c:v>98</c:v>
                </c:pt>
                <c:pt idx="18">
                  <c:v>98</c:v>
                </c:pt>
                <c:pt idx="19">
                  <c:v>98</c:v>
                </c:pt>
                <c:pt idx="20">
                  <c:v>98</c:v>
                </c:pt>
                <c:pt idx="21">
                  <c:v>98</c:v>
                </c:pt>
                <c:pt idx="22">
                  <c:v>98</c:v>
                </c:pt>
                <c:pt idx="23">
                  <c:v>98</c:v>
                </c:pt>
                <c:pt idx="24">
                  <c:v>98</c:v>
                </c:pt>
                <c:pt idx="25">
                  <c:v>98</c:v>
                </c:pt>
                <c:pt idx="26">
                  <c:v>98</c:v>
                </c:pt>
                <c:pt idx="27">
                  <c:v>98</c:v>
                </c:pt>
                <c:pt idx="28">
                  <c:v>98</c:v>
                </c:pt>
                <c:pt idx="29">
                  <c:v>98</c:v>
                </c:pt>
                <c:pt idx="30">
                  <c:v>98</c:v>
                </c:pt>
                <c:pt idx="31">
                  <c:v>98</c:v>
                </c:pt>
                <c:pt idx="32">
                  <c:v>98</c:v>
                </c:pt>
                <c:pt idx="33">
                  <c:v>98</c:v>
                </c:pt>
                <c:pt idx="34">
                  <c:v>98</c:v>
                </c:pt>
                <c:pt idx="35">
                  <c:v>98</c:v>
                </c:pt>
                <c:pt idx="36">
                  <c:v>98</c:v>
                </c:pt>
                <c:pt idx="37">
                  <c:v>98</c:v>
                </c:pt>
                <c:pt idx="38">
                  <c:v>98</c:v>
                </c:pt>
                <c:pt idx="39">
                  <c:v>98</c:v>
                </c:pt>
                <c:pt idx="40">
                  <c:v>98</c:v>
                </c:pt>
                <c:pt idx="41">
                  <c:v>98</c:v>
                </c:pt>
                <c:pt idx="42">
                  <c:v>98</c:v>
                </c:pt>
                <c:pt idx="43">
                  <c:v>98</c:v>
                </c:pt>
                <c:pt idx="44">
                  <c:v>98</c:v>
                </c:pt>
                <c:pt idx="45">
                  <c:v>98</c:v>
                </c:pt>
                <c:pt idx="46">
                  <c:v>98</c:v>
                </c:pt>
                <c:pt idx="47">
                  <c:v>98</c:v>
                </c:pt>
                <c:pt idx="48">
                  <c:v>98</c:v>
                </c:pt>
                <c:pt idx="49">
                  <c:v>98</c:v>
                </c:pt>
                <c:pt idx="50">
                  <c:v>98</c:v>
                </c:pt>
                <c:pt idx="51">
                  <c:v>98</c:v>
                </c:pt>
                <c:pt idx="52">
                  <c:v>98</c:v>
                </c:pt>
                <c:pt idx="53">
                  <c:v>98</c:v>
                </c:pt>
                <c:pt idx="54">
                  <c:v>98</c:v>
                </c:pt>
                <c:pt idx="55">
                  <c:v>98</c:v>
                </c:pt>
                <c:pt idx="56">
                  <c:v>98</c:v>
                </c:pt>
                <c:pt idx="57">
                  <c:v>98</c:v>
                </c:pt>
                <c:pt idx="58">
                  <c:v>98</c:v>
                </c:pt>
                <c:pt idx="59">
                  <c:v>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E75-4926-998C-5C194F60CB6D}"/>
            </c:ext>
          </c:extLst>
        </c:ser>
        <c:ser>
          <c:idx val="8"/>
          <c:order val="8"/>
          <c:tx>
            <c:strRef>
              <c:f>total_evals!$J$2</c:f>
              <c:strCache>
                <c:ptCount val="1"/>
                <c:pt idx="0">
                  <c:v>ESCH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total_evals!$J$3:$J$62</c:f>
              <c:numCache>
                <c:formatCode>General</c:formatCode>
                <c:ptCount val="60"/>
                <c:pt idx="0">
                  <c:v>76</c:v>
                </c:pt>
                <c:pt idx="1">
                  <c:v>76</c:v>
                </c:pt>
                <c:pt idx="2">
                  <c:v>76</c:v>
                </c:pt>
                <c:pt idx="3">
                  <c:v>76</c:v>
                </c:pt>
                <c:pt idx="4">
                  <c:v>76</c:v>
                </c:pt>
                <c:pt idx="5">
                  <c:v>76</c:v>
                </c:pt>
                <c:pt idx="6">
                  <c:v>76</c:v>
                </c:pt>
                <c:pt idx="7">
                  <c:v>76</c:v>
                </c:pt>
                <c:pt idx="8">
                  <c:v>76</c:v>
                </c:pt>
                <c:pt idx="9">
                  <c:v>76</c:v>
                </c:pt>
                <c:pt idx="10">
                  <c:v>76</c:v>
                </c:pt>
                <c:pt idx="11">
                  <c:v>78</c:v>
                </c:pt>
                <c:pt idx="12">
                  <c:v>78</c:v>
                </c:pt>
                <c:pt idx="13">
                  <c:v>78</c:v>
                </c:pt>
                <c:pt idx="14">
                  <c:v>78</c:v>
                </c:pt>
                <c:pt idx="15">
                  <c:v>78</c:v>
                </c:pt>
                <c:pt idx="16">
                  <c:v>78</c:v>
                </c:pt>
                <c:pt idx="17">
                  <c:v>78</c:v>
                </c:pt>
                <c:pt idx="18">
                  <c:v>78</c:v>
                </c:pt>
                <c:pt idx="19">
                  <c:v>78</c:v>
                </c:pt>
                <c:pt idx="20">
                  <c:v>78</c:v>
                </c:pt>
                <c:pt idx="21">
                  <c:v>78</c:v>
                </c:pt>
                <c:pt idx="22">
                  <c:v>78</c:v>
                </c:pt>
                <c:pt idx="23">
                  <c:v>78</c:v>
                </c:pt>
                <c:pt idx="24">
                  <c:v>78</c:v>
                </c:pt>
                <c:pt idx="25">
                  <c:v>78</c:v>
                </c:pt>
                <c:pt idx="26">
                  <c:v>78</c:v>
                </c:pt>
                <c:pt idx="27">
                  <c:v>78</c:v>
                </c:pt>
                <c:pt idx="28">
                  <c:v>78</c:v>
                </c:pt>
                <c:pt idx="29">
                  <c:v>78</c:v>
                </c:pt>
                <c:pt idx="30">
                  <c:v>78</c:v>
                </c:pt>
                <c:pt idx="31">
                  <c:v>78</c:v>
                </c:pt>
                <c:pt idx="32">
                  <c:v>78</c:v>
                </c:pt>
                <c:pt idx="33">
                  <c:v>78</c:v>
                </c:pt>
                <c:pt idx="34">
                  <c:v>78</c:v>
                </c:pt>
                <c:pt idx="35">
                  <c:v>78</c:v>
                </c:pt>
                <c:pt idx="36">
                  <c:v>78</c:v>
                </c:pt>
                <c:pt idx="37">
                  <c:v>78</c:v>
                </c:pt>
                <c:pt idx="38">
                  <c:v>78</c:v>
                </c:pt>
                <c:pt idx="39">
                  <c:v>78</c:v>
                </c:pt>
                <c:pt idx="40">
                  <c:v>78</c:v>
                </c:pt>
                <c:pt idx="41">
                  <c:v>78</c:v>
                </c:pt>
                <c:pt idx="42">
                  <c:v>78</c:v>
                </c:pt>
                <c:pt idx="43">
                  <c:v>78</c:v>
                </c:pt>
                <c:pt idx="44">
                  <c:v>78</c:v>
                </c:pt>
                <c:pt idx="45">
                  <c:v>78</c:v>
                </c:pt>
                <c:pt idx="46">
                  <c:v>78</c:v>
                </c:pt>
                <c:pt idx="47">
                  <c:v>78</c:v>
                </c:pt>
                <c:pt idx="48">
                  <c:v>78</c:v>
                </c:pt>
                <c:pt idx="49">
                  <c:v>78</c:v>
                </c:pt>
                <c:pt idx="50">
                  <c:v>78</c:v>
                </c:pt>
                <c:pt idx="51">
                  <c:v>78</c:v>
                </c:pt>
                <c:pt idx="52">
                  <c:v>78</c:v>
                </c:pt>
                <c:pt idx="53">
                  <c:v>78</c:v>
                </c:pt>
                <c:pt idx="54">
                  <c:v>78</c:v>
                </c:pt>
                <c:pt idx="55">
                  <c:v>78</c:v>
                </c:pt>
                <c:pt idx="56">
                  <c:v>78</c:v>
                </c:pt>
                <c:pt idx="57">
                  <c:v>82</c:v>
                </c:pt>
                <c:pt idx="58">
                  <c:v>82</c:v>
                </c:pt>
                <c:pt idx="59">
                  <c:v>82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E75-4926-998C-5C194F60CB6D}"/>
            </c:ext>
          </c:extLst>
        </c:ser>
        <c:ser>
          <c:idx val="9"/>
          <c:order val="9"/>
          <c:tx>
            <c:strRef>
              <c:f>total_evals!$K$2</c:f>
              <c:strCache>
                <c:ptCount val="1"/>
                <c:pt idx="0">
                  <c:v>ISRES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total_evals!$K$3:$K$62</c:f>
              <c:numCache>
                <c:formatCode>General</c:formatCode>
                <c:ptCount val="60"/>
                <c:pt idx="0">
                  <c:v>46</c:v>
                </c:pt>
                <c:pt idx="1">
                  <c:v>60</c:v>
                </c:pt>
                <c:pt idx="2">
                  <c:v>60</c:v>
                </c:pt>
                <c:pt idx="3">
                  <c:v>73</c:v>
                </c:pt>
                <c:pt idx="4">
                  <c:v>73</c:v>
                </c:pt>
                <c:pt idx="5">
                  <c:v>73</c:v>
                </c:pt>
                <c:pt idx="6">
                  <c:v>73</c:v>
                </c:pt>
                <c:pt idx="7">
                  <c:v>73</c:v>
                </c:pt>
                <c:pt idx="8">
                  <c:v>73</c:v>
                </c:pt>
                <c:pt idx="9">
                  <c:v>73</c:v>
                </c:pt>
                <c:pt idx="10">
                  <c:v>73</c:v>
                </c:pt>
                <c:pt idx="11">
                  <c:v>73</c:v>
                </c:pt>
                <c:pt idx="12">
                  <c:v>73</c:v>
                </c:pt>
                <c:pt idx="13">
                  <c:v>73</c:v>
                </c:pt>
                <c:pt idx="14">
                  <c:v>73</c:v>
                </c:pt>
                <c:pt idx="15">
                  <c:v>73</c:v>
                </c:pt>
                <c:pt idx="16">
                  <c:v>73</c:v>
                </c:pt>
                <c:pt idx="17">
                  <c:v>73</c:v>
                </c:pt>
                <c:pt idx="18">
                  <c:v>73</c:v>
                </c:pt>
                <c:pt idx="19">
                  <c:v>73</c:v>
                </c:pt>
                <c:pt idx="20">
                  <c:v>73</c:v>
                </c:pt>
                <c:pt idx="21">
                  <c:v>73</c:v>
                </c:pt>
                <c:pt idx="22">
                  <c:v>73</c:v>
                </c:pt>
                <c:pt idx="23">
                  <c:v>73</c:v>
                </c:pt>
                <c:pt idx="24">
                  <c:v>73</c:v>
                </c:pt>
                <c:pt idx="25">
                  <c:v>73</c:v>
                </c:pt>
                <c:pt idx="26">
                  <c:v>73</c:v>
                </c:pt>
                <c:pt idx="27">
                  <c:v>73</c:v>
                </c:pt>
                <c:pt idx="28">
                  <c:v>73</c:v>
                </c:pt>
                <c:pt idx="29">
                  <c:v>73</c:v>
                </c:pt>
                <c:pt idx="30">
                  <c:v>73</c:v>
                </c:pt>
                <c:pt idx="31">
                  <c:v>73</c:v>
                </c:pt>
                <c:pt idx="32">
                  <c:v>73</c:v>
                </c:pt>
                <c:pt idx="33">
                  <c:v>73</c:v>
                </c:pt>
                <c:pt idx="34">
                  <c:v>73</c:v>
                </c:pt>
                <c:pt idx="35">
                  <c:v>90</c:v>
                </c:pt>
                <c:pt idx="36">
                  <c:v>90</c:v>
                </c:pt>
                <c:pt idx="37">
                  <c:v>90</c:v>
                </c:pt>
                <c:pt idx="38">
                  <c:v>90</c:v>
                </c:pt>
                <c:pt idx="39">
                  <c:v>90</c:v>
                </c:pt>
                <c:pt idx="40">
                  <c:v>90</c:v>
                </c:pt>
                <c:pt idx="41">
                  <c:v>90</c:v>
                </c:pt>
                <c:pt idx="42">
                  <c:v>90</c:v>
                </c:pt>
                <c:pt idx="43">
                  <c:v>90</c:v>
                </c:pt>
                <c:pt idx="44">
                  <c:v>90</c:v>
                </c:pt>
                <c:pt idx="45">
                  <c:v>90</c:v>
                </c:pt>
                <c:pt idx="46">
                  <c:v>90</c:v>
                </c:pt>
                <c:pt idx="47">
                  <c:v>90</c:v>
                </c:pt>
                <c:pt idx="48">
                  <c:v>90</c:v>
                </c:pt>
                <c:pt idx="49">
                  <c:v>90</c:v>
                </c:pt>
                <c:pt idx="50">
                  <c:v>90</c:v>
                </c:pt>
                <c:pt idx="51">
                  <c:v>90</c:v>
                </c:pt>
                <c:pt idx="52">
                  <c:v>90</c:v>
                </c:pt>
                <c:pt idx="53">
                  <c:v>90</c:v>
                </c:pt>
                <c:pt idx="54">
                  <c:v>90</c:v>
                </c:pt>
                <c:pt idx="55">
                  <c:v>90</c:v>
                </c:pt>
                <c:pt idx="56">
                  <c:v>90</c:v>
                </c:pt>
                <c:pt idx="57">
                  <c:v>90</c:v>
                </c:pt>
                <c:pt idx="58">
                  <c:v>90</c:v>
                </c:pt>
                <c:pt idx="59">
                  <c:v>90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E75-4926-998C-5C194F60C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1178016"/>
        <c:axId val="311180368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total_evals!$B$2</c15:sqref>
                        </c15:formulaRef>
                      </c:ext>
                    </c:extLst>
                    <c:strCache>
                      <c:ptCount val="1"/>
                      <c:pt idx="0">
                        <c:v>Num evals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total_evals!$B$3:$B$22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y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BE75-4926-998C-5C194F60CB6D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total_evals!$C$2</c15:sqref>
                        </c15:formulaRef>
                      </c:ext>
                    </c:extLst>
                    <c:strCache>
                      <c:ptCount val="1"/>
                      <c:pt idx="0">
                        <c:v>LHS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total_evals!$C$3:$C$62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</c:v>
                      </c:pt>
                      <c:pt idx="1">
                        <c:v>18</c:v>
                      </c:pt>
                      <c:pt idx="2">
                        <c:v>18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5">
                        <c:v>18</c:v>
                      </c:pt>
                      <c:pt idx="6">
                        <c:v>18</c:v>
                      </c:pt>
                      <c:pt idx="7">
                        <c:v>23</c:v>
                      </c:pt>
                      <c:pt idx="8">
                        <c:v>23</c:v>
                      </c:pt>
                      <c:pt idx="9">
                        <c:v>23</c:v>
                      </c:pt>
                      <c:pt idx="10">
                        <c:v>23</c:v>
                      </c:pt>
                      <c:pt idx="11">
                        <c:v>27</c:v>
                      </c:pt>
                      <c:pt idx="12">
                        <c:v>34</c:v>
                      </c:pt>
                      <c:pt idx="13">
                        <c:v>34</c:v>
                      </c:pt>
                      <c:pt idx="14">
                        <c:v>34</c:v>
                      </c:pt>
                      <c:pt idx="15">
                        <c:v>49</c:v>
                      </c:pt>
                      <c:pt idx="16">
                        <c:v>49</c:v>
                      </c:pt>
                      <c:pt idx="17">
                        <c:v>49</c:v>
                      </c:pt>
                      <c:pt idx="18">
                        <c:v>49</c:v>
                      </c:pt>
                      <c:pt idx="19">
                        <c:v>49</c:v>
                      </c:pt>
                      <c:pt idx="20">
                        <c:v>49</c:v>
                      </c:pt>
                      <c:pt idx="21">
                        <c:v>49</c:v>
                      </c:pt>
                      <c:pt idx="22">
                        <c:v>49</c:v>
                      </c:pt>
                      <c:pt idx="23">
                        <c:v>51</c:v>
                      </c:pt>
                      <c:pt idx="24">
                        <c:v>51</c:v>
                      </c:pt>
                      <c:pt idx="25">
                        <c:v>51</c:v>
                      </c:pt>
                      <c:pt idx="26">
                        <c:v>51</c:v>
                      </c:pt>
                      <c:pt idx="27">
                        <c:v>53</c:v>
                      </c:pt>
                      <c:pt idx="28">
                        <c:v>53</c:v>
                      </c:pt>
                      <c:pt idx="29">
                        <c:v>53</c:v>
                      </c:pt>
                      <c:pt idx="30">
                        <c:v>54</c:v>
                      </c:pt>
                      <c:pt idx="31">
                        <c:v>56</c:v>
                      </c:pt>
                      <c:pt idx="32">
                        <c:v>56</c:v>
                      </c:pt>
                      <c:pt idx="33">
                        <c:v>56</c:v>
                      </c:pt>
                      <c:pt idx="34">
                        <c:v>56</c:v>
                      </c:pt>
                      <c:pt idx="35">
                        <c:v>56</c:v>
                      </c:pt>
                      <c:pt idx="36">
                        <c:v>59</c:v>
                      </c:pt>
                      <c:pt idx="37">
                        <c:v>60</c:v>
                      </c:pt>
                      <c:pt idx="38">
                        <c:v>60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63</c:v>
                      </c:pt>
                      <c:pt idx="51">
                        <c:v>63</c:v>
                      </c:pt>
                      <c:pt idx="52">
                        <c:v>63</c:v>
                      </c:pt>
                      <c:pt idx="53">
                        <c:v>63</c:v>
                      </c:pt>
                      <c:pt idx="54">
                        <c:v>63</c:v>
                      </c:pt>
                      <c:pt idx="55">
                        <c:v>63</c:v>
                      </c:pt>
                      <c:pt idx="56">
                        <c:v>63</c:v>
                      </c:pt>
                      <c:pt idx="57">
                        <c:v>63</c:v>
                      </c:pt>
                      <c:pt idx="58">
                        <c:v>63</c:v>
                      </c:pt>
                      <c:pt idx="59">
                        <c:v>63</c:v>
                      </c:pt>
                    </c:numCache>
                  </c:numRef>
                </c:y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4-BE75-4926-998C-5C194F60CB6D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total_evals!$D$2</c15:sqref>
                        </c15:formulaRef>
                      </c:ext>
                    </c:extLst>
                    <c:strCache>
                      <c:ptCount val="1"/>
                      <c:pt idx="0">
                        <c:v>DIRECT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total_evals!$D$3:$D$62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57</c:v>
                      </c:pt>
                      <c:pt idx="1">
                        <c:v>59</c:v>
                      </c:pt>
                      <c:pt idx="2">
                        <c:v>59</c:v>
                      </c:pt>
                      <c:pt idx="3">
                        <c:v>59</c:v>
                      </c:pt>
                      <c:pt idx="4">
                        <c:v>59</c:v>
                      </c:pt>
                      <c:pt idx="5">
                        <c:v>62</c:v>
                      </c:pt>
                      <c:pt idx="6">
                        <c:v>64</c:v>
                      </c:pt>
                      <c:pt idx="7">
                        <c:v>64</c:v>
                      </c:pt>
                      <c:pt idx="8">
                        <c:v>66</c:v>
                      </c:pt>
                      <c:pt idx="9">
                        <c:v>68</c:v>
                      </c:pt>
                      <c:pt idx="10">
                        <c:v>68</c:v>
                      </c:pt>
                      <c:pt idx="11">
                        <c:v>74</c:v>
                      </c:pt>
                      <c:pt idx="12">
                        <c:v>74</c:v>
                      </c:pt>
                      <c:pt idx="13">
                        <c:v>74</c:v>
                      </c:pt>
                      <c:pt idx="14">
                        <c:v>74</c:v>
                      </c:pt>
                      <c:pt idx="15">
                        <c:v>74</c:v>
                      </c:pt>
                      <c:pt idx="16">
                        <c:v>76</c:v>
                      </c:pt>
                      <c:pt idx="17">
                        <c:v>76</c:v>
                      </c:pt>
                      <c:pt idx="18">
                        <c:v>76</c:v>
                      </c:pt>
                      <c:pt idx="19">
                        <c:v>77</c:v>
                      </c:pt>
                      <c:pt idx="20">
                        <c:v>77</c:v>
                      </c:pt>
                      <c:pt idx="21">
                        <c:v>94</c:v>
                      </c:pt>
                      <c:pt idx="22">
                        <c:v>94</c:v>
                      </c:pt>
                      <c:pt idx="23">
                        <c:v>94</c:v>
                      </c:pt>
                      <c:pt idx="24">
                        <c:v>94</c:v>
                      </c:pt>
                      <c:pt idx="25">
                        <c:v>94</c:v>
                      </c:pt>
                      <c:pt idx="26">
                        <c:v>94</c:v>
                      </c:pt>
                      <c:pt idx="27">
                        <c:v>94</c:v>
                      </c:pt>
                      <c:pt idx="28">
                        <c:v>94</c:v>
                      </c:pt>
                      <c:pt idx="29">
                        <c:v>94</c:v>
                      </c:pt>
                      <c:pt idx="30">
                        <c:v>94</c:v>
                      </c:pt>
                      <c:pt idx="31">
                        <c:v>94</c:v>
                      </c:pt>
                      <c:pt idx="32">
                        <c:v>94</c:v>
                      </c:pt>
                      <c:pt idx="33">
                        <c:v>94</c:v>
                      </c:pt>
                      <c:pt idx="34">
                        <c:v>94</c:v>
                      </c:pt>
                      <c:pt idx="35">
                        <c:v>94</c:v>
                      </c:pt>
                      <c:pt idx="36">
                        <c:v>94</c:v>
                      </c:pt>
                      <c:pt idx="37">
                        <c:v>94</c:v>
                      </c:pt>
                      <c:pt idx="38">
                        <c:v>94</c:v>
                      </c:pt>
                      <c:pt idx="39">
                        <c:v>94</c:v>
                      </c:pt>
                      <c:pt idx="40">
                        <c:v>94</c:v>
                      </c:pt>
                      <c:pt idx="41">
                        <c:v>94</c:v>
                      </c:pt>
                      <c:pt idx="42">
                        <c:v>94</c:v>
                      </c:pt>
                      <c:pt idx="43">
                        <c:v>94</c:v>
                      </c:pt>
                      <c:pt idx="44">
                        <c:v>95</c:v>
                      </c:pt>
                      <c:pt idx="45">
                        <c:v>95</c:v>
                      </c:pt>
                      <c:pt idx="46">
                        <c:v>95</c:v>
                      </c:pt>
                      <c:pt idx="47">
                        <c:v>95</c:v>
                      </c:pt>
                      <c:pt idx="48">
                        <c:v>95</c:v>
                      </c:pt>
                      <c:pt idx="49">
                        <c:v>95</c:v>
                      </c:pt>
                      <c:pt idx="50">
                        <c:v>95</c:v>
                      </c:pt>
                      <c:pt idx="51">
                        <c:v>95</c:v>
                      </c:pt>
                      <c:pt idx="52">
                        <c:v>95</c:v>
                      </c:pt>
                      <c:pt idx="53">
                        <c:v>95</c:v>
                      </c:pt>
                      <c:pt idx="54">
                        <c:v>95</c:v>
                      </c:pt>
                      <c:pt idx="55">
                        <c:v>95</c:v>
                      </c:pt>
                      <c:pt idx="56">
                        <c:v>95</c:v>
                      </c:pt>
                      <c:pt idx="57">
                        <c:v>95</c:v>
                      </c:pt>
                      <c:pt idx="58">
                        <c:v>95</c:v>
                      </c:pt>
                      <c:pt idx="59">
                        <c:v>98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5-BE75-4926-998C-5C194F60CB6D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total_evals!$E$2</c15:sqref>
                        </c15:formulaRef>
                      </c:ext>
                    </c:extLst>
                    <c:strCache>
                      <c:ptCount val="1"/>
                      <c:pt idx="0">
                        <c:v>DIRECT-L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total_evals!$E$3:$E$62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57</c:v>
                      </c:pt>
                      <c:pt idx="1">
                        <c:v>59</c:v>
                      </c:pt>
                      <c:pt idx="2">
                        <c:v>59</c:v>
                      </c:pt>
                      <c:pt idx="3">
                        <c:v>59</c:v>
                      </c:pt>
                      <c:pt idx="4">
                        <c:v>59</c:v>
                      </c:pt>
                      <c:pt idx="5">
                        <c:v>62</c:v>
                      </c:pt>
                      <c:pt idx="6">
                        <c:v>64</c:v>
                      </c:pt>
                      <c:pt idx="7">
                        <c:v>64</c:v>
                      </c:pt>
                      <c:pt idx="8">
                        <c:v>66</c:v>
                      </c:pt>
                      <c:pt idx="9">
                        <c:v>66</c:v>
                      </c:pt>
                      <c:pt idx="10">
                        <c:v>66</c:v>
                      </c:pt>
                      <c:pt idx="11">
                        <c:v>71</c:v>
                      </c:pt>
                      <c:pt idx="12">
                        <c:v>71</c:v>
                      </c:pt>
                      <c:pt idx="13">
                        <c:v>71</c:v>
                      </c:pt>
                      <c:pt idx="14">
                        <c:v>71</c:v>
                      </c:pt>
                      <c:pt idx="15">
                        <c:v>74</c:v>
                      </c:pt>
                      <c:pt idx="16">
                        <c:v>74</c:v>
                      </c:pt>
                      <c:pt idx="17">
                        <c:v>75</c:v>
                      </c:pt>
                      <c:pt idx="18">
                        <c:v>75</c:v>
                      </c:pt>
                      <c:pt idx="19">
                        <c:v>75</c:v>
                      </c:pt>
                      <c:pt idx="20">
                        <c:v>75</c:v>
                      </c:pt>
                      <c:pt idx="21">
                        <c:v>75</c:v>
                      </c:pt>
                      <c:pt idx="22">
                        <c:v>75</c:v>
                      </c:pt>
                      <c:pt idx="23">
                        <c:v>75</c:v>
                      </c:pt>
                      <c:pt idx="24">
                        <c:v>76</c:v>
                      </c:pt>
                      <c:pt idx="25">
                        <c:v>76</c:v>
                      </c:pt>
                      <c:pt idx="26">
                        <c:v>76</c:v>
                      </c:pt>
                      <c:pt idx="27">
                        <c:v>76</c:v>
                      </c:pt>
                      <c:pt idx="28">
                        <c:v>76</c:v>
                      </c:pt>
                      <c:pt idx="29">
                        <c:v>76</c:v>
                      </c:pt>
                      <c:pt idx="30">
                        <c:v>76</c:v>
                      </c:pt>
                      <c:pt idx="31">
                        <c:v>76</c:v>
                      </c:pt>
                      <c:pt idx="32">
                        <c:v>76</c:v>
                      </c:pt>
                      <c:pt idx="33">
                        <c:v>76</c:v>
                      </c:pt>
                      <c:pt idx="34">
                        <c:v>76</c:v>
                      </c:pt>
                      <c:pt idx="35">
                        <c:v>76</c:v>
                      </c:pt>
                      <c:pt idx="36">
                        <c:v>76</c:v>
                      </c:pt>
                      <c:pt idx="37">
                        <c:v>76</c:v>
                      </c:pt>
                      <c:pt idx="38">
                        <c:v>76</c:v>
                      </c:pt>
                      <c:pt idx="39">
                        <c:v>76</c:v>
                      </c:pt>
                      <c:pt idx="40">
                        <c:v>76</c:v>
                      </c:pt>
                      <c:pt idx="41">
                        <c:v>76</c:v>
                      </c:pt>
                      <c:pt idx="42">
                        <c:v>76</c:v>
                      </c:pt>
                      <c:pt idx="43">
                        <c:v>76</c:v>
                      </c:pt>
                      <c:pt idx="44">
                        <c:v>76</c:v>
                      </c:pt>
                      <c:pt idx="45">
                        <c:v>76</c:v>
                      </c:pt>
                      <c:pt idx="46">
                        <c:v>76</c:v>
                      </c:pt>
                      <c:pt idx="47">
                        <c:v>76</c:v>
                      </c:pt>
                      <c:pt idx="48">
                        <c:v>76</c:v>
                      </c:pt>
                      <c:pt idx="49">
                        <c:v>78</c:v>
                      </c:pt>
                      <c:pt idx="50">
                        <c:v>78</c:v>
                      </c:pt>
                      <c:pt idx="51">
                        <c:v>78</c:v>
                      </c:pt>
                      <c:pt idx="52">
                        <c:v>78</c:v>
                      </c:pt>
                      <c:pt idx="53">
                        <c:v>78</c:v>
                      </c:pt>
                      <c:pt idx="54">
                        <c:v>78</c:v>
                      </c:pt>
                      <c:pt idx="55">
                        <c:v>78</c:v>
                      </c:pt>
                      <c:pt idx="56">
                        <c:v>79</c:v>
                      </c:pt>
                      <c:pt idx="57">
                        <c:v>79</c:v>
                      </c:pt>
                      <c:pt idx="58">
                        <c:v>79</c:v>
                      </c:pt>
                      <c:pt idx="59">
                        <c:v>79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6-BE75-4926-998C-5C194F60CB6D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total_evals!$F$2</c15:sqref>
                        </c15:formulaRef>
                      </c:ext>
                    </c:extLst>
                    <c:strCache>
                      <c:ptCount val="1"/>
                      <c:pt idx="0">
                        <c:v>NMS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total_evals!$F$3:$F$62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30</c:v>
                      </c:pt>
                      <c:pt idx="1">
                        <c:v>31</c:v>
                      </c:pt>
                      <c:pt idx="2">
                        <c:v>31</c:v>
                      </c:pt>
                      <c:pt idx="3">
                        <c:v>31</c:v>
                      </c:pt>
                      <c:pt idx="4">
                        <c:v>38</c:v>
                      </c:pt>
                      <c:pt idx="5">
                        <c:v>41</c:v>
                      </c:pt>
                      <c:pt idx="6">
                        <c:v>56</c:v>
                      </c:pt>
                      <c:pt idx="7">
                        <c:v>56</c:v>
                      </c:pt>
                      <c:pt idx="8">
                        <c:v>56</c:v>
                      </c:pt>
                      <c:pt idx="9">
                        <c:v>56</c:v>
                      </c:pt>
                      <c:pt idx="10">
                        <c:v>62</c:v>
                      </c:pt>
                      <c:pt idx="11">
                        <c:v>62</c:v>
                      </c:pt>
                      <c:pt idx="12">
                        <c:v>69</c:v>
                      </c:pt>
                      <c:pt idx="13">
                        <c:v>79</c:v>
                      </c:pt>
                      <c:pt idx="14">
                        <c:v>82</c:v>
                      </c:pt>
                      <c:pt idx="15">
                        <c:v>94</c:v>
                      </c:pt>
                      <c:pt idx="16">
                        <c:v>94</c:v>
                      </c:pt>
                      <c:pt idx="17">
                        <c:v>99</c:v>
                      </c:pt>
                      <c:pt idx="18">
                        <c:v>99</c:v>
                      </c:pt>
                      <c:pt idx="19">
                        <c:v>99</c:v>
                      </c:pt>
                      <c:pt idx="20">
                        <c:v>99</c:v>
                      </c:pt>
                      <c:pt idx="21">
                        <c:v>99</c:v>
                      </c:pt>
                      <c:pt idx="22">
                        <c:v>99</c:v>
                      </c:pt>
                      <c:pt idx="23">
                        <c:v>99</c:v>
                      </c:pt>
                      <c:pt idx="24">
                        <c:v>99</c:v>
                      </c:pt>
                      <c:pt idx="25">
                        <c:v>99</c:v>
                      </c:pt>
                      <c:pt idx="26">
                        <c:v>99</c:v>
                      </c:pt>
                      <c:pt idx="27">
                        <c:v>99</c:v>
                      </c:pt>
                      <c:pt idx="28">
                        <c:v>99</c:v>
                      </c:pt>
                      <c:pt idx="29">
                        <c:v>99</c:v>
                      </c:pt>
                      <c:pt idx="30">
                        <c:v>99</c:v>
                      </c:pt>
                      <c:pt idx="31">
                        <c:v>99</c:v>
                      </c:pt>
                      <c:pt idx="32">
                        <c:v>99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99</c:v>
                      </c:pt>
                      <c:pt idx="39">
                        <c:v>99</c:v>
                      </c:pt>
                      <c:pt idx="40">
                        <c:v>99</c:v>
                      </c:pt>
                      <c:pt idx="41">
                        <c:v>99</c:v>
                      </c:pt>
                      <c:pt idx="42">
                        <c:v>99</c:v>
                      </c:pt>
                      <c:pt idx="43">
                        <c:v>99</c:v>
                      </c:pt>
                      <c:pt idx="44">
                        <c:v>99</c:v>
                      </c:pt>
                      <c:pt idx="45">
                        <c:v>99</c:v>
                      </c:pt>
                      <c:pt idx="46">
                        <c:v>99</c:v>
                      </c:pt>
                      <c:pt idx="47">
                        <c:v>99</c:v>
                      </c:pt>
                      <c:pt idx="48">
                        <c:v>99</c:v>
                      </c:pt>
                      <c:pt idx="49">
                        <c:v>99</c:v>
                      </c:pt>
                      <c:pt idx="50">
                        <c:v>99</c:v>
                      </c:pt>
                      <c:pt idx="51">
                        <c:v>99</c:v>
                      </c:pt>
                      <c:pt idx="52">
                        <c:v>99</c:v>
                      </c:pt>
                      <c:pt idx="53">
                        <c:v>99</c:v>
                      </c:pt>
                      <c:pt idx="54">
                        <c:v>99</c:v>
                      </c:pt>
                      <c:pt idx="55">
                        <c:v>99</c:v>
                      </c:pt>
                      <c:pt idx="56">
                        <c:v>99</c:v>
                      </c:pt>
                      <c:pt idx="57">
                        <c:v>99</c:v>
                      </c:pt>
                      <c:pt idx="58">
                        <c:v>99</c:v>
                      </c:pt>
                      <c:pt idx="59">
                        <c:v>99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7-BE75-4926-998C-5C194F60CB6D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total_evals!$G$2</c15:sqref>
                        </c15:formulaRef>
                      </c:ext>
                    </c:extLst>
                    <c:strCache>
                      <c:ptCount val="1"/>
                      <c:pt idx="0">
                        <c:v>PRAXIS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total_evals!$G$3:$G$62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58</c:v>
                      </c:pt>
                      <c:pt idx="1">
                        <c:v>58</c:v>
                      </c:pt>
                      <c:pt idx="2">
                        <c:v>58</c:v>
                      </c:pt>
                      <c:pt idx="3">
                        <c:v>58</c:v>
                      </c:pt>
                      <c:pt idx="4">
                        <c:v>59</c:v>
                      </c:pt>
                      <c:pt idx="5">
                        <c:v>62</c:v>
                      </c:pt>
                      <c:pt idx="6">
                        <c:v>62</c:v>
                      </c:pt>
                      <c:pt idx="7">
                        <c:v>62</c:v>
                      </c:pt>
                      <c:pt idx="8">
                        <c:v>62</c:v>
                      </c:pt>
                      <c:pt idx="9">
                        <c:v>62</c:v>
                      </c:pt>
                      <c:pt idx="10">
                        <c:v>62</c:v>
                      </c:pt>
                      <c:pt idx="11">
                        <c:v>62</c:v>
                      </c:pt>
                      <c:pt idx="12">
                        <c:v>62</c:v>
                      </c:pt>
                      <c:pt idx="13">
                        <c:v>62</c:v>
                      </c:pt>
                      <c:pt idx="14">
                        <c:v>63</c:v>
                      </c:pt>
                      <c:pt idx="15">
                        <c:v>63</c:v>
                      </c:pt>
                      <c:pt idx="16">
                        <c:v>63</c:v>
                      </c:pt>
                      <c:pt idx="17">
                        <c:v>63</c:v>
                      </c:pt>
                      <c:pt idx="18">
                        <c:v>63</c:v>
                      </c:pt>
                      <c:pt idx="19">
                        <c:v>63</c:v>
                      </c:pt>
                      <c:pt idx="20">
                        <c:v>63</c:v>
                      </c:pt>
                      <c:pt idx="21">
                        <c:v>63</c:v>
                      </c:pt>
                      <c:pt idx="22">
                        <c:v>63</c:v>
                      </c:pt>
                      <c:pt idx="23">
                        <c:v>63</c:v>
                      </c:pt>
                      <c:pt idx="24">
                        <c:v>63</c:v>
                      </c:pt>
                      <c:pt idx="25">
                        <c:v>63</c:v>
                      </c:pt>
                      <c:pt idx="26">
                        <c:v>63</c:v>
                      </c:pt>
                      <c:pt idx="27">
                        <c:v>63</c:v>
                      </c:pt>
                      <c:pt idx="28">
                        <c:v>63</c:v>
                      </c:pt>
                      <c:pt idx="29">
                        <c:v>63</c:v>
                      </c:pt>
                      <c:pt idx="30">
                        <c:v>63</c:v>
                      </c:pt>
                      <c:pt idx="31">
                        <c:v>63</c:v>
                      </c:pt>
                      <c:pt idx="32">
                        <c:v>63</c:v>
                      </c:pt>
                      <c:pt idx="33">
                        <c:v>63</c:v>
                      </c:pt>
                      <c:pt idx="34">
                        <c:v>63</c:v>
                      </c:pt>
                      <c:pt idx="35">
                        <c:v>63</c:v>
                      </c:pt>
                      <c:pt idx="36">
                        <c:v>63</c:v>
                      </c:pt>
                      <c:pt idx="37">
                        <c:v>63</c:v>
                      </c:pt>
                      <c:pt idx="38">
                        <c:v>63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66</c:v>
                      </c:pt>
                      <c:pt idx="51">
                        <c:v>66</c:v>
                      </c:pt>
                      <c:pt idx="52">
                        <c:v>66</c:v>
                      </c:pt>
                      <c:pt idx="53">
                        <c:v>67</c:v>
                      </c:pt>
                      <c:pt idx="54">
                        <c:v>67</c:v>
                      </c:pt>
                      <c:pt idx="55">
                        <c:v>67</c:v>
                      </c:pt>
                      <c:pt idx="56">
                        <c:v>67</c:v>
                      </c:pt>
                      <c:pt idx="57">
                        <c:v>67</c:v>
                      </c:pt>
                      <c:pt idx="58">
                        <c:v>67</c:v>
                      </c:pt>
                      <c:pt idx="59">
                        <c:v>67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8-BE75-4926-998C-5C194F60CB6D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total_evals!$H$2</c15:sqref>
                        </c15:formulaRef>
                      </c:ext>
                    </c:extLst>
                    <c:strCache>
                      <c:ptCount val="1"/>
                      <c:pt idx="0">
                        <c:v>SUBPLEX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total_evals!$H$3:$H$62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76</c:v>
                      </c:pt>
                      <c:pt idx="1">
                        <c:v>76</c:v>
                      </c:pt>
                      <c:pt idx="2">
                        <c:v>76</c:v>
                      </c:pt>
                      <c:pt idx="3">
                        <c:v>76</c:v>
                      </c:pt>
                      <c:pt idx="4">
                        <c:v>76</c:v>
                      </c:pt>
                      <c:pt idx="5">
                        <c:v>76</c:v>
                      </c:pt>
                      <c:pt idx="6">
                        <c:v>76</c:v>
                      </c:pt>
                      <c:pt idx="7">
                        <c:v>80</c:v>
                      </c:pt>
                      <c:pt idx="8">
                        <c:v>80</c:v>
                      </c:pt>
                      <c:pt idx="9">
                        <c:v>80</c:v>
                      </c:pt>
                      <c:pt idx="10">
                        <c:v>80</c:v>
                      </c:pt>
                      <c:pt idx="11">
                        <c:v>80</c:v>
                      </c:pt>
                      <c:pt idx="12">
                        <c:v>80</c:v>
                      </c:pt>
                      <c:pt idx="13">
                        <c:v>80</c:v>
                      </c:pt>
                      <c:pt idx="14">
                        <c:v>80</c:v>
                      </c:pt>
                      <c:pt idx="15">
                        <c:v>80</c:v>
                      </c:pt>
                      <c:pt idx="16">
                        <c:v>82</c:v>
                      </c:pt>
                      <c:pt idx="17">
                        <c:v>82</c:v>
                      </c:pt>
                      <c:pt idx="18">
                        <c:v>82</c:v>
                      </c:pt>
                      <c:pt idx="19">
                        <c:v>82</c:v>
                      </c:pt>
                      <c:pt idx="20">
                        <c:v>82</c:v>
                      </c:pt>
                      <c:pt idx="21">
                        <c:v>82</c:v>
                      </c:pt>
                      <c:pt idx="22">
                        <c:v>82</c:v>
                      </c:pt>
                      <c:pt idx="23">
                        <c:v>82</c:v>
                      </c:pt>
                      <c:pt idx="24">
                        <c:v>82</c:v>
                      </c:pt>
                      <c:pt idx="25">
                        <c:v>82</c:v>
                      </c:pt>
                      <c:pt idx="26">
                        <c:v>82</c:v>
                      </c:pt>
                      <c:pt idx="27">
                        <c:v>82</c:v>
                      </c:pt>
                      <c:pt idx="28">
                        <c:v>82</c:v>
                      </c:pt>
                      <c:pt idx="29">
                        <c:v>82</c:v>
                      </c:pt>
                      <c:pt idx="30">
                        <c:v>82</c:v>
                      </c:pt>
                      <c:pt idx="31">
                        <c:v>82</c:v>
                      </c:pt>
                      <c:pt idx="32">
                        <c:v>82</c:v>
                      </c:pt>
                      <c:pt idx="33">
                        <c:v>83</c:v>
                      </c:pt>
                      <c:pt idx="34">
                        <c:v>83</c:v>
                      </c:pt>
                      <c:pt idx="35">
                        <c:v>83</c:v>
                      </c:pt>
                      <c:pt idx="36">
                        <c:v>83</c:v>
                      </c:pt>
                      <c:pt idx="37">
                        <c:v>83</c:v>
                      </c:pt>
                      <c:pt idx="38">
                        <c:v>83</c:v>
                      </c:pt>
                      <c:pt idx="39">
                        <c:v>85</c:v>
                      </c:pt>
                      <c:pt idx="40">
                        <c:v>85</c:v>
                      </c:pt>
                      <c:pt idx="41">
                        <c:v>85</c:v>
                      </c:pt>
                      <c:pt idx="42">
                        <c:v>85</c:v>
                      </c:pt>
                      <c:pt idx="43">
                        <c:v>85</c:v>
                      </c:pt>
                      <c:pt idx="44">
                        <c:v>85</c:v>
                      </c:pt>
                      <c:pt idx="45">
                        <c:v>85</c:v>
                      </c:pt>
                      <c:pt idx="46">
                        <c:v>85</c:v>
                      </c:pt>
                      <c:pt idx="47">
                        <c:v>85</c:v>
                      </c:pt>
                      <c:pt idx="48">
                        <c:v>85</c:v>
                      </c:pt>
                      <c:pt idx="49">
                        <c:v>85</c:v>
                      </c:pt>
                      <c:pt idx="50">
                        <c:v>85</c:v>
                      </c:pt>
                      <c:pt idx="51">
                        <c:v>85</c:v>
                      </c:pt>
                      <c:pt idx="52">
                        <c:v>85</c:v>
                      </c:pt>
                      <c:pt idx="53">
                        <c:v>85</c:v>
                      </c:pt>
                      <c:pt idx="54">
                        <c:v>85</c:v>
                      </c:pt>
                      <c:pt idx="55">
                        <c:v>85</c:v>
                      </c:pt>
                      <c:pt idx="56">
                        <c:v>85</c:v>
                      </c:pt>
                      <c:pt idx="57">
                        <c:v>85</c:v>
                      </c:pt>
                      <c:pt idx="58">
                        <c:v>85</c:v>
                      </c:pt>
                      <c:pt idx="59">
                        <c:v>85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9-BE75-4926-998C-5C194F60CB6D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total_evals!$L$2</c15:sqref>
                        </c15:formulaRef>
                      </c:ext>
                    </c:extLst>
                    <c:strCache>
                      <c:ptCount val="1"/>
                      <c:pt idx="0">
                        <c:v>BOBYQA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total_evals!$L$3:$L$62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49</c:v>
                      </c:pt>
                      <c:pt idx="1">
                        <c:v>49</c:v>
                      </c:pt>
                      <c:pt idx="2">
                        <c:v>49</c:v>
                      </c:pt>
                      <c:pt idx="3">
                        <c:v>51</c:v>
                      </c:pt>
                      <c:pt idx="4">
                        <c:v>56</c:v>
                      </c:pt>
                      <c:pt idx="5">
                        <c:v>58</c:v>
                      </c:pt>
                      <c:pt idx="6">
                        <c:v>58</c:v>
                      </c:pt>
                      <c:pt idx="7">
                        <c:v>58</c:v>
                      </c:pt>
                      <c:pt idx="8">
                        <c:v>58</c:v>
                      </c:pt>
                      <c:pt idx="9">
                        <c:v>58</c:v>
                      </c:pt>
                      <c:pt idx="10">
                        <c:v>58</c:v>
                      </c:pt>
                      <c:pt idx="11">
                        <c:v>58</c:v>
                      </c:pt>
                      <c:pt idx="12">
                        <c:v>62</c:v>
                      </c:pt>
                      <c:pt idx="13">
                        <c:v>62</c:v>
                      </c:pt>
                      <c:pt idx="14">
                        <c:v>62</c:v>
                      </c:pt>
                      <c:pt idx="15">
                        <c:v>62</c:v>
                      </c:pt>
                      <c:pt idx="16">
                        <c:v>62</c:v>
                      </c:pt>
                      <c:pt idx="17">
                        <c:v>62</c:v>
                      </c:pt>
                      <c:pt idx="18">
                        <c:v>62</c:v>
                      </c:pt>
                      <c:pt idx="19">
                        <c:v>62</c:v>
                      </c:pt>
                      <c:pt idx="20">
                        <c:v>62</c:v>
                      </c:pt>
                      <c:pt idx="21">
                        <c:v>62</c:v>
                      </c:pt>
                      <c:pt idx="22">
                        <c:v>62</c:v>
                      </c:pt>
                      <c:pt idx="23">
                        <c:v>62</c:v>
                      </c:pt>
                      <c:pt idx="24">
                        <c:v>62</c:v>
                      </c:pt>
                      <c:pt idx="25">
                        <c:v>63</c:v>
                      </c:pt>
                      <c:pt idx="26">
                        <c:v>63</c:v>
                      </c:pt>
                      <c:pt idx="27">
                        <c:v>63</c:v>
                      </c:pt>
                      <c:pt idx="28">
                        <c:v>63</c:v>
                      </c:pt>
                      <c:pt idx="29">
                        <c:v>63</c:v>
                      </c:pt>
                      <c:pt idx="30">
                        <c:v>63</c:v>
                      </c:pt>
                      <c:pt idx="31">
                        <c:v>63</c:v>
                      </c:pt>
                      <c:pt idx="32">
                        <c:v>63</c:v>
                      </c:pt>
                      <c:pt idx="33">
                        <c:v>63</c:v>
                      </c:pt>
                      <c:pt idx="34">
                        <c:v>63</c:v>
                      </c:pt>
                      <c:pt idx="35">
                        <c:v>63</c:v>
                      </c:pt>
                      <c:pt idx="36">
                        <c:v>63</c:v>
                      </c:pt>
                      <c:pt idx="37">
                        <c:v>63</c:v>
                      </c:pt>
                      <c:pt idx="38">
                        <c:v>63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63</c:v>
                      </c:pt>
                      <c:pt idx="51">
                        <c:v>63</c:v>
                      </c:pt>
                      <c:pt idx="52">
                        <c:v>63</c:v>
                      </c:pt>
                      <c:pt idx="53">
                        <c:v>63</c:v>
                      </c:pt>
                      <c:pt idx="54">
                        <c:v>63</c:v>
                      </c:pt>
                      <c:pt idx="55">
                        <c:v>63</c:v>
                      </c:pt>
                      <c:pt idx="56">
                        <c:v>63</c:v>
                      </c:pt>
                      <c:pt idx="57">
                        <c:v>63</c:v>
                      </c:pt>
                      <c:pt idx="58">
                        <c:v>63</c:v>
                      </c:pt>
                      <c:pt idx="59">
                        <c:v>63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A-BE75-4926-998C-5C194F60CB6D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total_evals!$M$2</c15:sqref>
                        </c15:formulaRef>
                      </c:ext>
                    </c:extLst>
                    <c:strCache>
                      <c:ptCount val="1"/>
                      <c:pt idx="0">
                        <c:v>COBYLA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total_evals!$M$3:$M$62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40</c:v>
                      </c:pt>
                      <c:pt idx="1">
                        <c:v>40</c:v>
                      </c:pt>
                      <c:pt idx="2">
                        <c:v>40</c:v>
                      </c:pt>
                      <c:pt idx="3">
                        <c:v>40</c:v>
                      </c:pt>
                      <c:pt idx="4">
                        <c:v>57</c:v>
                      </c:pt>
                      <c:pt idx="5">
                        <c:v>66</c:v>
                      </c:pt>
                      <c:pt idx="6">
                        <c:v>66</c:v>
                      </c:pt>
                      <c:pt idx="7">
                        <c:v>66</c:v>
                      </c:pt>
                      <c:pt idx="8">
                        <c:v>69</c:v>
                      </c:pt>
                      <c:pt idx="9">
                        <c:v>70</c:v>
                      </c:pt>
                      <c:pt idx="10">
                        <c:v>70</c:v>
                      </c:pt>
                      <c:pt idx="11">
                        <c:v>70</c:v>
                      </c:pt>
                      <c:pt idx="12">
                        <c:v>70</c:v>
                      </c:pt>
                      <c:pt idx="13">
                        <c:v>70</c:v>
                      </c:pt>
                      <c:pt idx="14">
                        <c:v>70</c:v>
                      </c:pt>
                      <c:pt idx="15">
                        <c:v>72</c:v>
                      </c:pt>
                      <c:pt idx="16">
                        <c:v>72</c:v>
                      </c:pt>
                      <c:pt idx="17">
                        <c:v>72</c:v>
                      </c:pt>
                      <c:pt idx="18">
                        <c:v>73</c:v>
                      </c:pt>
                      <c:pt idx="19">
                        <c:v>73</c:v>
                      </c:pt>
                      <c:pt idx="20">
                        <c:v>73</c:v>
                      </c:pt>
                      <c:pt idx="21">
                        <c:v>73</c:v>
                      </c:pt>
                      <c:pt idx="22">
                        <c:v>73</c:v>
                      </c:pt>
                      <c:pt idx="23">
                        <c:v>73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6">
                        <c:v>73</c:v>
                      </c:pt>
                      <c:pt idx="27">
                        <c:v>73</c:v>
                      </c:pt>
                      <c:pt idx="28">
                        <c:v>73</c:v>
                      </c:pt>
                      <c:pt idx="29">
                        <c:v>73</c:v>
                      </c:pt>
                      <c:pt idx="30">
                        <c:v>73</c:v>
                      </c:pt>
                      <c:pt idx="31">
                        <c:v>73</c:v>
                      </c:pt>
                      <c:pt idx="32">
                        <c:v>73</c:v>
                      </c:pt>
                      <c:pt idx="33">
                        <c:v>73</c:v>
                      </c:pt>
                      <c:pt idx="34">
                        <c:v>73</c:v>
                      </c:pt>
                      <c:pt idx="35">
                        <c:v>73</c:v>
                      </c:pt>
                      <c:pt idx="36">
                        <c:v>73</c:v>
                      </c:pt>
                      <c:pt idx="37">
                        <c:v>73</c:v>
                      </c:pt>
                      <c:pt idx="38">
                        <c:v>73</c:v>
                      </c:pt>
                      <c:pt idx="39">
                        <c:v>73</c:v>
                      </c:pt>
                      <c:pt idx="40">
                        <c:v>73</c:v>
                      </c:pt>
                      <c:pt idx="41">
                        <c:v>73</c:v>
                      </c:pt>
                      <c:pt idx="42">
                        <c:v>73</c:v>
                      </c:pt>
                      <c:pt idx="43">
                        <c:v>73</c:v>
                      </c:pt>
                      <c:pt idx="44">
                        <c:v>73</c:v>
                      </c:pt>
                      <c:pt idx="45">
                        <c:v>73</c:v>
                      </c:pt>
                      <c:pt idx="46">
                        <c:v>73</c:v>
                      </c:pt>
                      <c:pt idx="47">
                        <c:v>73</c:v>
                      </c:pt>
                      <c:pt idx="48">
                        <c:v>73</c:v>
                      </c:pt>
                      <c:pt idx="49">
                        <c:v>73</c:v>
                      </c:pt>
                      <c:pt idx="50">
                        <c:v>73</c:v>
                      </c:pt>
                      <c:pt idx="51">
                        <c:v>73</c:v>
                      </c:pt>
                      <c:pt idx="52">
                        <c:v>73</c:v>
                      </c:pt>
                      <c:pt idx="53">
                        <c:v>73</c:v>
                      </c:pt>
                      <c:pt idx="54">
                        <c:v>73</c:v>
                      </c:pt>
                      <c:pt idx="55">
                        <c:v>73</c:v>
                      </c:pt>
                      <c:pt idx="56">
                        <c:v>73</c:v>
                      </c:pt>
                      <c:pt idx="57">
                        <c:v>74</c:v>
                      </c:pt>
                      <c:pt idx="58">
                        <c:v>74</c:v>
                      </c:pt>
                      <c:pt idx="59">
                        <c:v>74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BE75-4926-998C-5C194F60CB6D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total_evals!$N$2</c15:sqref>
                        </c15:formulaRef>
                      </c:ext>
                    </c:extLst>
                    <c:strCache>
                      <c:ptCount val="1"/>
                      <c:pt idx="0">
                        <c:v>GPR</c:v>
                      </c:pt>
                    </c:strCache>
                  </c:strRef>
                </c:tx>
                <c:spPr>
                  <a:ln w="28575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total_evals!$N$3:$N$62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38</c:v>
                      </c:pt>
                      <c:pt idx="1">
                        <c:v>93</c:v>
                      </c:pt>
                      <c:pt idx="2">
                        <c:v>93</c:v>
                      </c:pt>
                      <c:pt idx="3">
                        <c:v>93</c:v>
                      </c:pt>
                      <c:pt idx="4">
                        <c:v>93</c:v>
                      </c:pt>
                      <c:pt idx="5">
                        <c:v>93</c:v>
                      </c:pt>
                      <c:pt idx="6">
                        <c:v>93</c:v>
                      </c:pt>
                      <c:pt idx="7">
                        <c:v>93</c:v>
                      </c:pt>
                      <c:pt idx="8">
                        <c:v>93</c:v>
                      </c:pt>
                      <c:pt idx="9">
                        <c:v>93</c:v>
                      </c:pt>
                      <c:pt idx="10">
                        <c:v>93</c:v>
                      </c:pt>
                      <c:pt idx="11">
                        <c:v>93</c:v>
                      </c:pt>
                      <c:pt idx="12">
                        <c:v>93</c:v>
                      </c:pt>
                      <c:pt idx="13">
                        <c:v>93</c:v>
                      </c:pt>
                      <c:pt idx="14">
                        <c:v>93</c:v>
                      </c:pt>
                      <c:pt idx="15">
                        <c:v>93</c:v>
                      </c:pt>
                      <c:pt idx="16">
                        <c:v>93</c:v>
                      </c:pt>
                      <c:pt idx="17">
                        <c:v>93</c:v>
                      </c:pt>
                      <c:pt idx="18">
                        <c:v>93</c:v>
                      </c:pt>
                      <c:pt idx="19">
                        <c:v>99</c:v>
                      </c:pt>
                      <c:pt idx="20">
                        <c:v>99</c:v>
                      </c:pt>
                      <c:pt idx="21">
                        <c:v>99</c:v>
                      </c:pt>
                      <c:pt idx="22">
                        <c:v>99</c:v>
                      </c:pt>
                      <c:pt idx="23">
                        <c:v>99</c:v>
                      </c:pt>
                      <c:pt idx="24">
                        <c:v>99</c:v>
                      </c:pt>
                      <c:pt idx="25">
                        <c:v>99</c:v>
                      </c:pt>
                      <c:pt idx="26">
                        <c:v>99</c:v>
                      </c:pt>
                      <c:pt idx="27">
                        <c:v>99</c:v>
                      </c:pt>
                      <c:pt idx="28">
                        <c:v>99</c:v>
                      </c:pt>
                      <c:pt idx="29">
                        <c:v>99</c:v>
                      </c:pt>
                      <c:pt idx="30">
                        <c:v>99</c:v>
                      </c:pt>
                      <c:pt idx="31">
                        <c:v>99</c:v>
                      </c:pt>
                      <c:pt idx="32">
                        <c:v>99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99</c:v>
                      </c:pt>
                      <c:pt idx="39">
                        <c:v>99</c:v>
                      </c:pt>
                      <c:pt idx="40">
                        <c:v>99</c:v>
                      </c:pt>
                      <c:pt idx="41">
                        <c:v>99</c:v>
                      </c:pt>
                      <c:pt idx="42">
                        <c:v>99</c:v>
                      </c:pt>
                      <c:pt idx="43">
                        <c:v>100</c:v>
                      </c:pt>
                      <c:pt idx="44">
                        <c:v>100</c:v>
                      </c:pt>
                      <c:pt idx="45">
                        <c:v>100</c:v>
                      </c:pt>
                      <c:pt idx="46">
                        <c:v>100</c:v>
                      </c:pt>
                      <c:pt idx="47">
                        <c:v>100</c:v>
                      </c:pt>
                      <c:pt idx="48">
                        <c:v>100</c:v>
                      </c:pt>
                      <c:pt idx="49">
                        <c:v>100</c:v>
                      </c:pt>
                      <c:pt idx="50">
                        <c:v>100</c:v>
                      </c:pt>
                      <c:pt idx="51">
                        <c:v>100</c:v>
                      </c:pt>
                      <c:pt idx="52">
                        <c:v>100</c:v>
                      </c:pt>
                      <c:pt idx="53">
                        <c:v>100</c:v>
                      </c:pt>
                      <c:pt idx="54">
                        <c:v>100</c:v>
                      </c:pt>
                      <c:pt idx="55">
                        <c:v>100</c:v>
                      </c:pt>
                      <c:pt idx="56">
                        <c:v>100</c:v>
                      </c:pt>
                      <c:pt idx="57">
                        <c:v>100</c:v>
                      </c:pt>
                      <c:pt idx="58">
                        <c:v>100</c:v>
                      </c:pt>
                      <c:pt idx="59">
                        <c:v>100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BE75-4926-998C-5C194F60CB6D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total_evals!$O$2</c15:sqref>
                        </c15:formulaRef>
                      </c:ext>
                    </c:extLst>
                    <c:strCache>
                      <c:ptCount val="1"/>
                      <c:pt idx="0">
                        <c:v>RBF-CC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total_evals!$O$3:$O$62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56</c:v>
                      </c:pt>
                      <c:pt idx="1">
                        <c:v>56</c:v>
                      </c:pt>
                      <c:pt idx="2">
                        <c:v>70</c:v>
                      </c:pt>
                      <c:pt idx="3">
                        <c:v>71</c:v>
                      </c:pt>
                      <c:pt idx="4">
                        <c:v>87</c:v>
                      </c:pt>
                      <c:pt idx="5">
                        <c:v>87</c:v>
                      </c:pt>
                      <c:pt idx="6">
                        <c:v>87</c:v>
                      </c:pt>
                      <c:pt idx="7">
                        <c:v>87</c:v>
                      </c:pt>
                      <c:pt idx="8">
                        <c:v>87</c:v>
                      </c:pt>
                      <c:pt idx="9">
                        <c:v>87</c:v>
                      </c:pt>
                      <c:pt idx="10">
                        <c:v>87</c:v>
                      </c:pt>
                      <c:pt idx="11">
                        <c:v>87</c:v>
                      </c:pt>
                      <c:pt idx="12">
                        <c:v>87</c:v>
                      </c:pt>
                      <c:pt idx="13">
                        <c:v>87</c:v>
                      </c:pt>
                      <c:pt idx="14">
                        <c:v>91</c:v>
                      </c:pt>
                      <c:pt idx="15">
                        <c:v>91</c:v>
                      </c:pt>
                      <c:pt idx="16">
                        <c:v>94</c:v>
                      </c:pt>
                      <c:pt idx="17">
                        <c:v>94</c:v>
                      </c:pt>
                      <c:pt idx="18">
                        <c:v>94</c:v>
                      </c:pt>
                      <c:pt idx="19">
                        <c:v>94</c:v>
                      </c:pt>
                      <c:pt idx="20">
                        <c:v>94</c:v>
                      </c:pt>
                      <c:pt idx="21">
                        <c:v>94</c:v>
                      </c:pt>
                      <c:pt idx="22">
                        <c:v>94</c:v>
                      </c:pt>
                      <c:pt idx="23">
                        <c:v>94</c:v>
                      </c:pt>
                      <c:pt idx="24">
                        <c:v>94</c:v>
                      </c:pt>
                      <c:pt idx="25">
                        <c:v>94</c:v>
                      </c:pt>
                      <c:pt idx="26">
                        <c:v>94</c:v>
                      </c:pt>
                      <c:pt idx="27">
                        <c:v>95</c:v>
                      </c:pt>
                      <c:pt idx="28">
                        <c:v>96</c:v>
                      </c:pt>
                      <c:pt idx="29">
                        <c:v>96</c:v>
                      </c:pt>
                      <c:pt idx="30">
                        <c:v>96</c:v>
                      </c:pt>
                      <c:pt idx="31">
                        <c:v>98</c:v>
                      </c:pt>
                      <c:pt idx="32">
                        <c:v>98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99</c:v>
                      </c:pt>
                      <c:pt idx="39">
                        <c:v>99</c:v>
                      </c:pt>
                      <c:pt idx="40">
                        <c:v>100</c:v>
                      </c:pt>
                      <c:pt idx="41">
                        <c:v>100</c:v>
                      </c:pt>
                      <c:pt idx="42">
                        <c:v>100</c:v>
                      </c:pt>
                      <c:pt idx="43">
                        <c:v>100</c:v>
                      </c:pt>
                      <c:pt idx="44">
                        <c:v>100</c:v>
                      </c:pt>
                      <c:pt idx="45">
                        <c:v>100</c:v>
                      </c:pt>
                      <c:pt idx="46">
                        <c:v>100</c:v>
                      </c:pt>
                      <c:pt idx="47">
                        <c:v>100</c:v>
                      </c:pt>
                      <c:pt idx="48">
                        <c:v>100</c:v>
                      </c:pt>
                      <c:pt idx="49">
                        <c:v>100</c:v>
                      </c:pt>
                      <c:pt idx="50">
                        <c:v>100</c:v>
                      </c:pt>
                      <c:pt idx="51">
                        <c:v>100</c:v>
                      </c:pt>
                      <c:pt idx="52">
                        <c:v>100</c:v>
                      </c:pt>
                      <c:pt idx="53">
                        <c:v>100</c:v>
                      </c:pt>
                      <c:pt idx="54">
                        <c:v>100</c:v>
                      </c:pt>
                      <c:pt idx="55">
                        <c:v>100</c:v>
                      </c:pt>
                      <c:pt idx="56">
                        <c:v>100</c:v>
                      </c:pt>
                      <c:pt idx="57">
                        <c:v>100</c:v>
                      </c:pt>
                      <c:pt idx="58">
                        <c:v>100</c:v>
                      </c:pt>
                      <c:pt idx="59">
                        <c:v>100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BE75-4926-998C-5C194F60CB6D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total_evals!$P$2</c15:sqref>
                        </c15:formulaRef>
                      </c:ext>
                    </c:extLst>
                    <c:strCache>
                      <c:ptCount val="1"/>
                      <c:pt idx="0">
                        <c:v>RBF-CL</c:v>
                      </c:pt>
                    </c:strCache>
                  </c:strRef>
                </c:tx>
                <c:spPr>
                  <a:ln w="28575" cap="rnd">
                    <a:solidFill>
                      <a:schemeClr val="tx1">
                        <a:lumMod val="85000"/>
                        <a:lumOff val="1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total_evals!$P$3:$P$62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64</c:v>
                      </c:pt>
                      <c:pt idx="1">
                        <c:v>82</c:v>
                      </c:pt>
                      <c:pt idx="2">
                        <c:v>82</c:v>
                      </c:pt>
                      <c:pt idx="3">
                        <c:v>82</c:v>
                      </c:pt>
                      <c:pt idx="4">
                        <c:v>82</c:v>
                      </c:pt>
                      <c:pt idx="5">
                        <c:v>82</c:v>
                      </c:pt>
                      <c:pt idx="6">
                        <c:v>82</c:v>
                      </c:pt>
                      <c:pt idx="7">
                        <c:v>82</c:v>
                      </c:pt>
                      <c:pt idx="8">
                        <c:v>82</c:v>
                      </c:pt>
                      <c:pt idx="9">
                        <c:v>82</c:v>
                      </c:pt>
                      <c:pt idx="10">
                        <c:v>82</c:v>
                      </c:pt>
                      <c:pt idx="11">
                        <c:v>82</c:v>
                      </c:pt>
                      <c:pt idx="12">
                        <c:v>82</c:v>
                      </c:pt>
                      <c:pt idx="13">
                        <c:v>82</c:v>
                      </c:pt>
                      <c:pt idx="14">
                        <c:v>82</c:v>
                      </c:pt>
                      <c:pt idx="15">
                        <c:v>82</c:v>
                      </c:pt>
                      <c:pt idx="16">
                        <c:v>88</c:v>
                      </c:pt>
                      <c:pt idx="17">
                        <c:v>88</c:v>
                      </c:pt>
                      <c:pt idx="18">
                        <c:v>88</c:v>
                      </c:pt>
                      <c:pt idx="19">
                        <c:v>88</c:v>
                      </c:pt>
                      <c:pt idx="20">
                        <c:v>88</c:v>
                      </c:pt>
                      <c:pt idx="21">
                        <c:v>88</c:v>
                      </c:pt>
                      <c:pt idx="22">
                        <c:v>88</c:v>
                      </c:pt>
                      <c:pt idx="23">
                        <c:v>88</c:v>
                      </c:pt>
                      <c:pt idx="24">
                        <c:v>88</c:v>
                      </c:pt>
                      <c:pt idx="25">
                        <c:v>88</c:v>
                      </c:pt>
                      <c:pt idx="26">
                        <c:v>88</c:v>
                      </c:pt>
                      <c:pt idx="27">
                        <c:v>88</c:v>
                      </c:pt>
                      <c:pt idx="28">
                        <c:v>88</c:v>
                      </c:pt>
                      <c:pt idx="29">
                        <c:v>88</c:v>
                      </c:pt>
                      <c:pt idx="30">
                        <c:v>88</c:v>
                      </c:pt>
                      <c:pt idx="31">
                        <c:v>88</c:v>
                      </c:pt>
                      <c:pt idx="32">
                        <c:v>88</c:v>
                      </c:pt>
                      <c:pt idx="33">
                        <c:v>88</c:v>
                      </c:pt>
                      <c:pt idx="34">
                        <c:v>88</c:v>
                      </c:pt>
                      <c:pt idx="35">
                        <c:v>88</c:v>
                      </c:pt>
                      <c:pt idx="36">
                        <c:v>88</c:v>
                      </c:pt>
                      <c:pt idx="37">
                        <c:v>88</c:v>
                      </c:pt>
                      <c:pt idx="38">
                        <c:v>88</c:v>
                      </c:pt>
                      <c:pt idx="39">
                        <c:v>88</c:v>
                      </c:pt>
                      <c:pt idx="40">
                        <c:v>90</c:v>
                      </c:pt>
                      <c:pt idx="41">
                        <c:v>90</c:v>
                      </c:pt>
                      <c:pt idx="42">
                        <c:v>90</c:v>
                      </c:pt>
                      <c:pt idx="43">
                        <c:v>90</c:v>
                      </c:pt>
                      <c:pt idx="44">
                        <c:v>90</c:v>
                      </c:pt>
                      <c:pt idx="45">
                        <c:v>90</c:v>
                      </c:pt>
                      <c:pt idx="46">
                        <c:v>90</c:v>
                      </c:pt>
                      <c:pt idx="47">
                        <c:v>90</c:v>
                      </c:pt>
                      <c:pt idx="48">
                        <c:v>90</c:v>
                      </c:pt>
                      <c:pt idx="49">
                        <c:v>90</c:v>
                      </c:pt>
                      <c:pt idx="50">
                        <c:v>90</c:v>
                      </c:pt>
                      <c:pt idx="51">
                        <c:v>90</c:v>
                      </c:pt>
                      <c:pt idx="52">
                        <c:v>90</c:v>
                      </c:pt>
                      <c:pt idx="53">
                        <c:v>90</c:v>
                      </c:pt>
                      <c:pt idx="54">
                        <c:v>90</c:v>
                      </c:pt>
                      <c:pt idx="55">
                        <c:v>90</c:v>
                      </c:pt>
                      <c:pt idx="56">
                        <c:v>90</c:v>
                      </c:pt>
                      <c:pt idx="57">
                        <c:v>90</c:v>
                      </c:pt>
                      <c:pt idx="58">
                        <c:v>90</c:v>
                      </c:pt>
                      <c:pt idx="59">
                        <c:v>90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BE75-4926-998C-5C194F60CB6D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total_evals!$Q$2</c15:sqref>
                        </c15:formulaRef>
                      </c:ext>
                    </c:extLst>
                    <c:strCache>
                      <c:ptCount val="1"/>
                      <c:pt idx="0">
                        <c:v>RBF-LL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total_evals!$Q$3:$Q$62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74</c:v>
                      </c:pt>
                      <c:pt idx="1">
                        <c:v>74</c:v>
                      </c:pt>
                      <c:pt idx="2">
                        <c:v>74</c:v>
                      </c:pt>
                      <c:pt idx="3">
                        <c:v>74</c:v>
                      </c:pt>
                      <c:pt idx="4">
                        <c:v>74</c:v>
                      </c:pt>
                      <c:pt idx="5">
                        <c:v>74</c:v>
                      </c:pt>
                      <c:pt idx="6">
                        <c:v>74</c:v>
                      </c:pt>
                      <c:pt idx="7">
                        <c:v>74</c:v>
                      </c:pt>
                      <c:pt idx="8">
                        <c:v>74</c:v>
                      </c:pt>
                      <c:pt idx="9">
                        <c:v>74</c:v>
                      </c:pt>
                      <c:pt idx="10">
                        <c:v>74</c:v>
                      </c:pt>
                      <c:pt idx="11">
                        <c:v>74</c:v>
                      </c:pt>
                      <c:pt idx="12">
                        <c:v>74</c:v>
                      </c:pt>
                      <c:pt idx="13">
                        <c:v>92</c:v>
                      </c:pt>
                      <c:pt idx="14">
                        <c:v>92</c:v>
                      </c:pt>
                      <c:pt idx="15">
                        <c:v>92</c:v>
                      </c:pt>
                      <c:pt idx="16">
                        <c:v>98</c:v>
                      </c:pt>
                      <c:pt idx="17">
                        <c:v>98</c:v>
                      </c:pt>
                      <c:pt idx="18">
                        <c:v>98</c:v>
                      </c:pt>
                      <c:pt idx="19">
                        <c:v>98</c:v>
                      </c:pt>
                      <c:pt idx="20">
                        <c:v>98</c:v>
                      </c:pt>
                      <c:pt idx="21">
                        <c:v>98</c:v>
                      </c:pt>
                      <c:pt idx="22">
                        <c:v>98</c:v>
                      </c:pt>
                      <c:pt idx="23">
                        <c:v>98</c:v>
                      </c:pt>
                      <c:pt idx="24">
                        <c:v>98</c:v>
                      </c:pt>
                      <c:pt idx="25">
                        <c:v>98</c:v>
                      </c:pt>
                      <c:pt idx="26">
                        <c:v>98</c:v>
                      </c:pt>
                      <c:pt idx="27">
                        <c:v>98</c:v>
                      </c:pt>
                      <c:pt idx="28">
                        <c:v>98</c:v>
                      </c:pt>
                      <c:pt idx="29">
                        <c:v>98</c:v>
                      </c:pt>
                      <c:pt idx="30">
                        <c:v>98</c:v>
                      </c:pt>
                      <c:pt idx="31">
                        <c:v>98</c:v>
                      </c:pt>
                      <c:pt idx="32">
                        <c:v>99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100</c:v>
                      </c:pt>
                      <c:pt idx="39">
                        <c:v>100</c:v>
                      </c:pt>
                      <c:pt idx="40">
                        <c:v>100</c:v>
                      </c:pt>
                      <c:pt idx="41">
                        <c:v>100</c:v>
                      </c:pt>
                      <c:pt idx="42">
                        <c:v>100</c:v>
                      </c:pt>
                      <c:pt idx="43">
                        <c:v>100</c:v>
                      </c:pt>
                      <c:pt idx="44">
                        <c:v>100</c:v>
                      </c:pt>
                      <c:pt idx="45">
                        <c:v>100</c:v>
                      </c:pt>
                      <c:pt idx="46">
                        <c:v>100</c:v>
                      </c:pt>
                      <c:pt idx="47">
                        <c:v>100</c:v>
                      </c:pt>
                      <c:pt idx="48">
                        <c:v>100</c:v>
                      </c:pt>
                      <c:pt idx="49">
                        <c:v>100</c:v>
                      </c:pt>
                      <c:pt idx="50">
                        <c:v>100</c:v>
                      </c:pt>
                      <c:pt idx="51">
                        <c:v>100</c:v>
                      </c:pt>
                      <c:pt idx="52">
                        <c:v>100</c:v>
                      </c:pt>
                      <c:pt idx="53">
                        <c:v>100</c:v>
                      </c:pt>
                      <c:pt idx="54">
                        <c:v>100</c:v>
                      </c:pt>
                      <c:pt idx="55">
                        <c:v>100</c:v>
                      </c:pt>
                      <c:pt idx="56">
                        <c:v>100</c:v>
                      </c:pt>
                      <c:pt idx="57">
                        <c:v>100</c:v>
                      </c:pt>
                      <c:pt idx="58">
                        <c:v>100</c:v>
                      </c:pt>
                      <c:pt idx="59">
                        <c:v>100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BE75-4926-998C-5C194F60CB6D}"/>
                  </c:ext>
                </c:extLst>
              </c15:ser>
            </c15:filteredScatterSeries>
          </c:ext>
        </c:extLst>
      </c:scatterChart>
      <c:valAx>
        <c:axId val="311178016"/>
        <c:scaling>
          <c:orientation val="minMax"/>
          <c:max val="60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Number of function evaluations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11180368"/>
        <c:crossesAt val="0"/>
        <c:crossBetween val="midCat"/>
        <c:majorUnit val="5"/>
        <c:minorUnit val="5"/>
      </c:valAx>
      <c:valAx>
        <c:axId val="311180368"/>
        <c:scaling>
          <c:orientation val="minMax"/>
          <c:max val="102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sUDI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11178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2"/>
          <c:tx>
            <c:strRef>
              <c:f>total_evals!$D$2</c:f>
              <c:strCache>
                <c:ptCount val="1"/>
                <c:pt idx="0">
                  <c:v>DIRECT</c:v>
                </c:pt>
              </c:strCache>
            </c:strRef>
          </c:tx>
          <c:spPr>
            <a:ln w="28575" cap="rnd">
              <a:solidFill>
                <a:srgbClr val="9BD45E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total_evals!$D$3:$D$62</c:f>
              <c:numCache>
                <c:formatCode>General</c:formatCode>
                <c:ptCount val="60"/>
                <c:pt idx="0">
                  <c:v>57</c:v>
                </c:pt>
                <c:pt idx="1">
                  <c:v>59</c:v>
                </c:pt>
                <c:pt idx="2">
                  <c:v>59</c:v>
                </c:pt>
                <c:pt idx="3">
                  <c:v>59</c:v>
                </c:pt>
                <c:pt idx="4">
                  <c:v>59</c:v>
                </c:pt>
                <c:pt idx="5">
                  <c:v>62</c:v>
                </c:pt>
                <c:pt idx="6">
                  <c:v>64</c:v>
                </c:pt>
                <c:pt idx="7">
                  <c:v>64</c:v>
                </c:pt>
                <c:pt idx="8">
                  <c:v>66</c:v>
                </c:pt>
                <c:pt idx="9">
                  <c:v>68</c:v>
                </c:pt>
                <c:pt idx="10">
                  <c:v>68</c:v>
                </c:pt>
                <c:pt idx="11">
                  <c:v>74</c:v>
                </c:pt>
                <c:pt idx="12">
                  <c:v>74</c:v>
                </c:pt>
                <c:pt idx="13">
                  <c:v>74</c:v>
                </c:pt>
                <c:pt idx="14">
                  <c:v>74</c:v>
                </c:pt>
                <c:pt idx="15">
                  <c:v>74</c:v>
                </c:pt>
                <c:pt idx="16">
                  <c:v>76</c:v>
                </c:pt>
                <c:pt idx="17">
                  <c:v>76</c:v>
                </c:pt>
                <c:pt idx="18">
                  <c:v>76</c:v>
                </c:pt>
                <c:pt idx="19">
                  <c:v>77</c:v>
                </c:pt>
                <c:pt idx="20">
                  <c:v>77</c:v>
                </c:pt>
                <c:pt idx="21">
                  <c:v>94</c:v>
                </c:pt>
                <c:pt idx="22">
                  <c:v>94</c:v>
                </c:pt>
                <c:pt idx="23">
                  <c:v>94</c:v>
                </c:pt>
                <c:pt idx="24">
                  <c:v>94</c:v>
                </c:pt>
                <c:pt idx="25">
                  <c:v>94</c:v>
                </c:pt>
                <c:pt idx="26">
                  <c:v>94</c:v>
                </c:pt>
                <c:pt idx="27">
                  <c:v>94</c:v>
                </c:pt>
                <c:pt idx="28">
                  <c:v>94</c:v>
                </c:pt>
                <c:pt idx="29">
                  <c:v>94</c:v>
                </c:pt>
                <c:pt idx="30">
                  <c:v>94</c:v>
                </c:pt>
                <c:pt idx="31">
                  <c:v>94</c:v>
                </c:pt>
                <c:pt idx="32">
                  <c:v>94</c:v>
                </c:pt>
                <c:pt idx="33">
                  <c:v>94</c:v>
                </c:pt>
                <c:pt idx="34">
                  <c:v>94</c:v>
                </c:pt>
                <c:pt idx="35">
                  <c:v>94</c:v>
                </c:pt>
                <c:pt idx="36">
                  <c:v>94</c:v>
                </c:pt>
                <c:pt idx="37">
                  <c:v>94</c:v>
                </c:pt>
                <c:pt idx="38">
                  <c:v>94</c:v>
                </c:pt>
                <c:pt idx="39">
                  <c:v>94</c:v>
                </c:pt>
                <c:pt idx="40">
                  <c:v>94</c:v>
                </c:pt>
                <c:pt idx="41">
                  <c:v>94</c:v>
                </c:pt>
                <c:pt idx="42">
                  <c:v>94</c:v>
                </c:pt>
                <c:pt idx="43">
                  <c:v>94</c:v>
                </c:pt>
                <c:pt idx="44">
                  <c:v>95</c:v>
                </c:pt>
                <c:pt idx="45">
                  <c:v>95</c:v>
                </c:pt>
                <c:pt idx="46">
                  <c:v>95</c:v>
                </c:pt>
                <c:pt idx="47">
                  <c:v>95</c:v>
                </c:pt>
                <c:pt idx="48">
                  <c:v>95</c:v>
                </c:pt>
                <c:pt idx="49">
                  <c:v>95</c:v>
                </c:pt>
                <c:pt idx="50">
                  <c:v>95</c:v>
                </c:pt>
                <c:pt idx="51">
                  <c:v>95</c:v>
                </c:pt>
                <c:pt idx="52">
                  <c:v>95</c:v>
                </c:pt>
                <c:pt idx="53">
                  <c:v>95</c:v>
                </c:pt>
                <c:pt idx="54">
                  <c:v>95</c:v>
                </c:pt>
                <c:pt idx="55">
                  <c:v>95</c:v>
                </c:pt>
                <c:pt idx="56">
                  <c:v>95</c:v>
                </c:pt>
                <c:pt idx="57">
                  <c:v>95</c:v>
                </c:pt>
                <c:pt idx="58">
                  <c:v>95</c:v>
                </c:pt>
                <c:pt idx="59">
                  <c:v>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65F-408E-A7C9-569A9803F519}"/>
            </c:ext>
          </c:extLst>
        </c:ser>
        <c:ser>
          <c:idx val="3"/>
          <c:order val="3"/>
          <c:tx>
            <c:strRef>
              <c:f>total_evals!$E$2</c:f>
              <c:strCache>
                <c:ptCount val="1"/>
                <c:pt idx="0">
                  <c:v>DIRECT-L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total_evals!$E$3:$E$62</c:f>
              <c:numCache>
                <c:formatCode>General</c:formatCode>
                <c:ptCount val="60"/>
                <c:pt idx="0">
                  <c:v>57</c:v>
                </c:pt>
                <c:pt idx="1">
                  <c:v>59</c:v>
                </c:pt>
                <c:pt idx="2">
                  <c:v>59</c:v>
                </c:pt>
                <c:pt idx="3">
                  <c:v>59</c:v>
                </c:pt>
                <c:pt idx="4">
                  <c:v>59</c:v>
                </c:pt>
                <c:pt idx="5">
                  <c:v>62</c:v>
                </c:pt>
                <c:pt idx="6">
                  <c:v>64</c:v>
                </c:pt>
                <c:pt idx="7">
                  <c:v>64</c:v>
                </c:pt>
                <c:pt idx="8">
                  <c:v>66</c:v>
                </c:pt>
                <c:pt idx="9">
                  <c:v>66</c:v>
                </c:pt>
                <c:pt idx="10">
                  <c:v>66</c:v>
                </c:pt>
                <c:pt idx="11">
                  <c:v>71</c:v>
                </c:pt>
                <c:pt idx="12">
                  <c:v>71</c:v>
                </c:pt>
                <c:pt idx="13">
                  <c:v>71</c:v>
                </c:pt>
                <c:pt idx="14">
                  <c:v>71</c:v>
                </c:pt>
                <c:pt idx="15">
                  <c:v>74</c:v>
                </c:pt>
                <c:pt idx="16">
                  <c:v>74</c:v>
                </c:pt>
                <c:pt idx="17">
                  <c:v>75</c:v>
                </c:pt>
                <c:pt idx="18">
                  <c:v>75</c:v>
                </c:pt>
                <c:pt idx="19">
                  <c:v>75</c:v>
                </c:pt>
                <c:pt idx="20">
                  <c:v>75</c:v>
                </c:pt>
                <c:pt idx="21">
                  <c:v>75</c:v>
                </c:pt>
                <c:pt idx="22">
                  <c:v>75</c:v>
                </c:pt>
                <c:pt idx="23">
                  <c:v>75</c:v>
                </c:pt>
                <c:pt idx="24">
                  <c:v>76</c:v>
                </c:pt>
                <c:pt idx="25">
                  <c:v>76</c:v>
                </c:pt>
                <c:pt idx="26">
                  <c:v>76</c:v>
                </c:pt>
                <c:pt idx="27">
                  <c:v>76</c:v>
                </c:pt>
                <c:pt idx="28">
                  <c:v>76</c:v>
                </c:pt>
                <c:pt idx="29">
                  <c:v>76</c:v>
                </c:pt>
                <c:pt idx="30">
                  <c:v>76</c:v>
                </c:pt>
                <c:pt idx="31">
                  <c:v>76</c:v>
                </c:pt>
                <c:pt idx="32">
                  <c:v>76</c:v>
                </c:pt>
                <c:pt idx="33">
                  <c:v>76</c:v>
                </c:pt>
                <c:pt idx="34">
                  <c:v>76</c:v>
                </c:pt>
                <c:pt idx="35">
                  <c:v>76</c:v>
                </c:pt>
                <c:pt idx="36">
                  <c:v>76</c:v>
                </c:pt>
                <c:pt idx="37">
                  <c:v>76</c:v>
                </c:pt>
                <c:pt idx="38">
                  <c:v>76</c:v>
                </c:pt>
                <c:pt idx="39">
                  <c:v>76</c:v>
                </c:pt>
                <c:pt idx="40">
                  <c:v>76</c:v>
                </c:pt>
                <c:pt idx="41">
                  <c:v>76</c:v>
                </c:pt>
                <c:pt idx="42">
                  <c:v>76</c:v>
                </c:pt>
                <c:pt idx="43">
                  <c:v>76</c:v>
                </c:pt>
                <c:pt idx="44">
                  <c:v>76</c:v>
                </c:pt>
                <c:pt idx="45">
                  <c:v>76</c:v>
                </c:pt>
                <c:pt idx="46">
                  <c:v>76</c:v>
                </c:pt>
                <c:pt idx="47">
                  <c:v>76</c:v>
                </c:pt>
                <c:pt idx="48">
                  <c:v>76</c:v>
                </c:pt>
                <c:pt idx="49">
                  <c:v>78</c:v>
                </c:pt>
                <c:pt idx="50">
                  <c:v>78</c:v>
                </c:pt>
                <c:pt idx="51">
                  <c:v>78</c:v>
                </c:pt>
                <c:pt idx="52">
                  <c:v>78</c:v>
                </c:pt>
                <c:pt idx="53">
                  <c:v>78</c:v>
                </c:pt>
                <c:pt idx="54">
                  <c:v>78</c:v>
                </c:pt>
                <c:pt idx="55">
                  <c:v>78</c:v>
                </c:pt>
                <c:pt idx="56">
                  <c:v>79</c:v>
                </c:pt>
                <c:pt idx="57">
                  <c:v>79</c:v>
                </c:pt>
                <c:pt idx="58">
                  <c:v>79</c:v>
                </c:pt>
                <c:pt idx="59">
                  <c:v>79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65F-408E-A7C9-569A9803F519}"/>
            </c:ext>
          </c:extLst>
        </c:ser>
        <c:ser>
          <c:idx val="4"/>
          <c:order val="4"/>
          <c:tx>
            <c:strRef>
              <c:f>total_evals!$F$2</c:f>
              <c:strCache>
                <c:ptCount val="1"/>
                <c:pt idx="0">
                  <c:v>NMS</c:v>
                </c:pt>
              </c:strCache>
            </c:strRef>
          </c:tx>
          <c:spPr>
            <a:ln w="28575" cap="rnd">
              <a:solidFill>
                <a:srgbClr val="C89F5D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total_evals!$F$3:$F$62</c:f>
              <c:numCache>
                <c:formatCode>General</c:formatCode>
                <c:ptCount val="60"/>
                <c:pt idx="0">
                  <c:v>30</c:v>
                </c:pt>
                <c:pt idx="1">
                  <c:v>31</c:v>
                </c:pt>
                <c:pt idx="2">
                  <c:v>31</c:v>
                </c:pt>
                <c:pt idx="3">
                  <c:v>31</c:v>
                </c:pt>
                <c:pt idx="4">
                  <c:v>38</c:v>
                </c:pt>
                <c:pt idx="5">
                  <c:v>41</c:v>
                </c:pt>
                <c:pt idx="6">
                  <c:v>56</c:v>
                </c:pt>
                <c:pt idx="7">
                  <c:v>56</c:v>
                </c:pt>
                <c:pt idx="8">
                  <c:v>56</c:v>
                </c:pt>
                <c:pt idx="9">
                  <c:v>56</c:v>
                </c:pt>
                <c:pt idx="10">
                  <c:v>62</c:v>
                </c:pt>
                <c:pt idx="11">
                  <c:v>62</c:v>
                </c:pt>
                <c:pt idx="12">
                  <c:v>69</c:v>
                </c:pt>
                <c:pt idx="13">
                  <c:v>79</c:v>
                </c:pt>
                <c:pt idx="14">
                  <c:v>82</c:v>
                </c:pt>
                <c:pt idx="15">
                  <c:v>94</c:v>
                </c:pt>
                <c:pt idx="16">
                  <c:v>94</c:v>
                </c:pt>
                <c:pt idx="17">
                  <c:v>99</c:v>
                </c:pt>
                <c:pt idx="18">
                  <c:v>99</c:v>
                </c:pt>
                <c:pt idx="19">
                  <c:v>99</c:v>
                </c:pt>
                <c:pt idx="20">
                  <c:v>99</c:v>
                </c:pt>
                <c:pt idx="21">
                  <c:v>99</c:v>
                </c:pt>
                <c:pt idx="22">
                  <c:v>99</c:v>
                </c:pt>
                <c:pt idx="23">
                  <c:v>99</c:v>
                </c:pt>
                <c:pt idx="24">
                  <c:v>99</c:v>
                </c:pt>
                <c:pt idx="25">
                  <c:v>99</c:v>
                </c:pt>
                <c:pt idx="26">
                  <c:v>99</c:v>
                </c:pt>
                <c:pt idx="27">
                  <c:v>99</c:v>
                </c:pt>
                <c:pt idx="28">
                  <c:v>99</c:v>
                </c:pt>
                <c:pt idx="29">
                  <c:v>99</c:v>
                </c:pt>
                <c:pt idx="30">
                  <c:v>99</c:v>
                </c:pt>
                <c:pt idx="31">
                  <c:v>99</c:v>
                </c:pt>
                <c:pt idx="32">
                  <c:v>99</c:v>
                </c:pt>
                <c:pt idx="33">
                  <c:v>99</c:v>
                </c:pt>
                <c:pt idx="34">
                  <c:v>99</c:v>
                </c:pt>
                <c:pt idx="35">
                  <c:v>99</c:v>
                </c:pt>
                <c:pt idx="36">
                  <c:v>99</c:v>
                </c:pt>
                <c:pt idx="37">
                  <c:v>99</c:v>
                </c:pt>
                <c:pt idx="38">
                  <c:v>99</c:v>
                </c:pt>
                <c:pt idx="39">
                  <c:v>99</c:v>
                </c:pt>
                <c:pt idx="40">
                  <c:v>99</c:v>
                </c:pt>
                <c:pt idx="41">
                  <c:v>99</c:v>
                </c:pt>
                <c:pt idx="42">
                  <c:v>99</c:v>
                </c:pt>
                <c:pt idx="43">
                  <c:v>99</c:v>
                </c:pt>
                <c:pt idx="44">
                  <c:v>99</c:v>
                </c:pt>
                <c:pt idx="45">
                  <c:v>99</c:v>
                </c:pt>
                <c:pt idx="46">
                  <c:v>99</c:v>
                </c:pt>
                <c:pt idx="47">
                  <c:v>99</c:v>
                </c:pt>
                <c:pt idx="48">
                  <c:v>99</c:v>
                </c:pt>
                <c:pt idx="49">
                  <c:v>99</c:v>
                </c:pt>
                <c:pt idx="50">
                  <c:v>99</c:v>
                </c:pt>
                <c:pt idx="51">
                  <c:v>99</c:v>
                </c:pt>
                <c:pt idx="52">
                  <c:v>99</c:v>
                </c:pt>
                <c:pt idx="53">
                  <c:v>99</c:v>
                </c:pt>
                <c:pt idx="54">
                  <c:v>99</c:v>
                </c:pt>
                <c:pt idx="55">
                  <c:v>99</c:v>
                </c:pt>
                <c:pt idx="56">
                  <c:v>99</c:v>
                </c:pt>
                <c:pt idx="57">
                  <c:v>99</c:v>
                </c:pt>
                <c:pt idx="58">
                  <c:v>99</c:v>
                </c:pt>
                <c:pt idx="59">
                  <c:v>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65F-408E-A7C9-569A9803F519}"/>
            </c:ext>
          </c:extLst>
        </c:ser>
        <c:ser>
          <c:idx val="5"/>
          <c:order val="5"/>
          <c:tx>
            <c:strRef>
              <c:f>total_evals!$G$2</c:f>
              <c:strCache>
                <c:ptCount val="1"/>
                <c:pt idx="0">
                  <c:v>PRAXIS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total_evals!$G$3:$G$62</c:f>
              <c:numCache>
                <c:formatCode>General</c:formatCode>
                <c:ptCount val="60"/>
                <c:pt idx="0">
                  <c:v>58</c:v>
                </c:pt>
                <c:pt idx="1">
                  <c:v>58</c:v>
                </c:pt>
                <c:pt idx="2">
                  <c:v>58</c:v>
                </c:pt>
                <c:pt idx="3">
                  <c:v>58</c:v>
                </c:pt>
                <c:pt idx="4">
                  <c:v>59</c:v>
                </c:pt>
                <c:pt idx="5">
                  <c:v>62</c:v>
                </c:pt>
                <c:pt idx="6">
                  <c:v>62</c:v>
                </c:pt>
                <c:pt idx="7">
                  <c:v>62</c:v>
                </c:pt>
                <c:pt idx="8">
                  <c:v>62</c:v>
                </c:pt>
                <c:pt idx="9">
                  <c:v>62</c:v>
                </c:pt>
                <c:pt idx="10">
                  <c:v>62</c:v>
                </c:pt>
                <c:pt idx="11">
                  <c:v>62</c:v>
                </c:pt>
                <c:pt idx="12">
                  <c:v>62</c:v>
                </c:pt>
                <c:pt idx="13">
                  <c:v>62</c:v>
                </c:pt>
                <c:pt idx="14">
                  <c:v>63</c:v>
                </c:pt>
                <c:pt idx="15">
                  <c:v>63</c:v>
                </c:pt>
                <c:pt idx="16">
                  <c:v>63</c:v>
                </c:pt>
                <c:pt idx="17">
                  <c:v>63</c:v>
                </c:pt>
                <c:pt idx="18">
                  <c:v>63</c:v>
                </c:pt>
                <c:pt idx="19">
                  <c:v>63</c:v>
                </c:pt>
                <c:pt idx="20">
                  <c:v>63</c:v>
                </c:pt>
                <c:pt idx="21">
                  <c:v>63</c:v>
                </c:pt>
                <c:pt idx="22">
                  <c:v>63</c:v>
                </c:pt>
                <c:pt idx="23">
                  <c:v>63</c:v>
                </c:pt>
                <c:pt idx="24">
                  <c:v>63</c:v>
                </c:pt>
                <c:pt idx="25">
                  <c:v>63</c:v>
                </c:pt>
                <c:pt idx="26">
                  <c:v>63</c:v>
                </c:pt>
                <c:pt idx="27">
                  <c:v>63</c:v>
                </c:pt>
                <c:pt idx="28">
                  <c:v>63</c:v>
                </c:pt>
                <c:pt idx="29">
                  <c:v>63</c:v>
                </c:pt>
                <c:pt idx="30">
                  <c:v>63</c:v>
                </c:pt>
                <c:pt idx="31">
                  <c:v>63</c:v>
                </c:pt>
                <c:pt idx="32">
                  <c:v>63</c:v>
                </c:pt>
                <c:pt idx="33">
                  <c:v>63</c:v>
                </c:pt>
                <c:pt idx="34">
                  <c:v>63</c:v>
                </c:pt>
                <c:pt idx="35">
                  <c:v>63</c:v>
                </c:pt>
                <c:pt idx="36">
                  <c:v>63</c:v>
                </c:pt>
                <c:pt idx="37">
                  <c:v>63</c:v>
                </c:pt>
                <c:pt idx="38">
                  <c:v>63</c:v>
                </c:pt>
                <c:pt idx="39">
                  <c:v>63</c:v>
                </c:pt>
                <c:pt idx="40">
                  <c:v>63</c:v>
                </c:pt>
                <c:pt idx="41">
                  <c:v>63</c:v>
                </c:pt>
                <c:pt idx="42">
                  <c:v>63</c:v>
                </c:pt>
                <c:pt idx="43">
                  <c:v>63</c:v>
                </c:pt>
                <c:pt idx="44">
                  <c:v>63</c:v>
                </c:pt>
                <c:pt idx="45">
                  <c:v>63</c:v>
                </c:pt>
                <c:pt idx="46">
                  <c:v>63</c:v>
                </c:pt>
                <c:pt idx="47">
                  <c:v>63</c:v>
                </c:pt>
                <c:pt idx="48">
                  <c:v>63</c:v>
                </c:pt>
                <c:pt idx="49">
                  <c:v>63</c:v>
                </c:pt>
                <c:pt idx="50">
                  <c:v>66</c:v>
                </c:pt>
                <c:pt idx="51">
                  <c:v>66</c:v>
                </c:pt>
                <c:pt idx="52">
                  <c:v>66</c:v>
                </c:pt>
                <c:pt idx="53">
                  <c:v>67</c:v>
                </c:pt>
                <c:pt idx="54">
                  <c:v>67</c:v>
                </c:pt>
                <c:pt idx="55">
                  <c:v>67</c:v>
                </c:pt>
                <c:pt idx="56">
                  <c:v>67</c:v>
                </c:pt>
                <c:pt idx="57">
                  <c:v>67</c:v>
                </c:pt>
                <c:pt idx="58">
                  <c:v>67</c:v>
                </c:pt>
                <c:pt idx="59">
                  <c:v>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65F-408E-A7C9-569A9803F519}"/>
            </c:ext>
          </c:extLst>
        </c:ser>
        <c:ser>
          <c:idx val="6"/>
          <c:order val="6"/>
          <c:tx>
            <c:strRef>
              <c:f>total_evals!$H$2</c:f>
              <c:strCache>
                <c:ptCount val="1"/>
                <c:pt idx="0">
                  <c:v>SUBPLEX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total_evals!$H$3:$H$62</c:f>
              <c:numCache>
                <c:formatCode>General</c:formatCode>
                <c:ptCount val="60"/>
                <c:pt idx="0">
                  <c:v>76</c:v>
                </c:pt>
                <c:pt idx="1">
                  <c:v>76</c:v>
                </c:pt>
                <c:pt idx="2">
                  <c:v>76</c:v>
                </c:pt>
                <c:pt idx="3">
                  <c:v>76</c:v>
                </c:pt>
                <c:pt idx="4">
                  <c:v>76</c:v>
                </c:pt>
                <c:pt idx="5">
                  <c:v>76</c:v>
                </c:pt>
                <c:pt idx="6">
                  <c:v>76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80</c:v>
                </c:pt>
                <c:pt idx="11">
                  <c:v>80</c:v>
                </c:pt>
                <c:pt idx="12">
                  <c:v>80</c:v>
                </c:pt>
                <c:pt idx="13">
                  <c:v>80</c:v>
                </c:pt>
                <c:pt idx="14">
                  <c:v>80</c:v>
                </c:pt>
                <c:pt idx="15">
                  <c:v>80</c:v>
                </c:pt>
                <c:pt idx="16">
                  <c:v>82</c:v>
                </c:pt>
                <c:pt idx="17">
                  <c:v>82</c:v>
                </c:pt>
                <c:pt idx="18">
                  <c:v>82</c:v>
                </c:pt>
                <c:pt idx="19">
                  <c:v>82</c:v>
                </c:pt>
                <c:pt idx="20">
                  <c:v>82</c:v>
                </c:pt>
                <c:pt idx="21">
                  <c:v>82</c:v>
                </c:pt>
                <c:pt idx="22">
                  <c:v>82</c:v>
                </c:pt>
                <c:pt idx="23">
                  <c:v>82</c:v>
                </c:pt>
                <c:pt idx="24">
                  <c:v>82</c:v>
                </c:pt>
                <c:pt idx="25">
                  <c:v>82</c:v>
                </c:pt>
                <c:pt idx="26">
                  <c:v>82</c:v>
                </c:pt>
                <c:pt idx="27">
                  <c:v>82</c:v>
                </c:pt>
                <c:pt idx="28">
                  <c:v>82</c:v>
                </c:pt>
                <c:pt idx="29">
                  <c:v>82</c:v>
                </c:pt>
                <c:pt idx="30">
                  <c:v>82</c:v>
                </c:pt>
                <c:pt idx="31">
                  <c:v>82</c:v>
                </c:pt>
                <c:pt idx="32">
                  <c:v>82</c:v>
                </c:pt>
                <c:pt idx="33">
                  <c:v>83</c:v>
                </c:pt>
                <c:pt idx="34">
                  <c:v>83</c:v>
                </c:pt>
                <c:pt idx="35">
                  <c:v>83</c:v>
                </c:pt>
                <c:pt idx="36">
                  <c:v>83</c:v>
                </c:pt>
                <c:pt idx="37">
                  <c:v>83</c:v>
                </c:pt>
                <c:pt idx="38">
                  <c:v>83</c:v>
                </c:pt>
                <c:pt idx="39">
                  <c:v>85</c:v>
                </c:pt>
                <c:pt idx="40">
                  <c:v>85</c:v>
                </c:pt>
                <c:pt idx="41">
                  <c:v>85</c:v>
                </c:pt>
                <c:pt idx="42">
                  <c:v>85</c:v>
                </c:pt>
                <c:pt idx="43">
                  <c:v>85</c:v>
                </c:pt>
                <c:pt idx="44">
                  <c:v>85</c:v>
                </c:pt>
                <c:pt idx="45">
                  <c:v>85</c:v>
                </c:pt>
                <c:pt idx="46">
                  <c:v>85</c:v>
                </c:pt>
                <c:pt idx="47">
                  <c:v>85</c:v>
                </c:pt>
                <c:pt idx="48">
                  <c:v>85</c:v>
                </c:pt>
                <c:pt idx="49">
                  <c:v>85</c:v>
                </c:pt>
                <c:pt idx="50">
                  <c:v>85</c:v>
                </c:pt>
                <c:pt idx="51">
                  <c:v>85</c:v>
                </c:pt>
                <c:pt idx="52">
                  <c:v>85</c:v>
                </c:pt>
                <c:pt idx="53">
                  <c:v>85</c:v>
                </c:pt>
                <c:pt idx="54">
                  <c:v>85</c:v>
                </c:pt>
                <c:pt idx="55">
                  <c:v>85</c:v>
                </c:pt>
                <c:pt idx="56">
                  <c:v>85</c:v>
                </c:pt>
                <c:pt idx="57">
                  <c:v>85</c:v>
                </c:pt>
                <c:pt idx="58">
                  <c:v>85</c:v>
                </c:pt>
                <c:pt idx="59">
                  <c:v>85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65F-408E-A7C9-569A9803F5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1176840"/>
        <c:axId val="311177232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total_evals!$B$2</c15:sqref>
                        </c15:formulaRef>
                      </c:ext>
                    </c:extLst>
                    <c:strCache>
                      <c:ptCount val="1"/>
                      <c:pt idx="0">
                        <c:v>Num evals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total_evals!$B$3:$B$22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y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065F-408E-A7C9-569A9803F519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total_evals!$C$2</c15:sqref>
                        </c15:formulaRef>
                      </c:ext>
                    </c:extLst>
                    <c:strCache>
                      <c:ptCount val="1"/>
                      <c:pt idx="0">
                        <c:v>LHS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total_evals!$C$3:$C$62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</c:v>
                      </c:pt>
                      <c:pt idx="1">
                        <c:v>18</c:v>
                      </c:pt>
                      <c:pt idx="2">
                        <c:v>18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5">
                        <c:v>18</c:v>
                      </c:pt>
                      <c:pt idx="6">
                        <c:v>18</c:v>
                      </c:pt>
                      <c:pt idx="7">
                        <c:v>23</c:v>
                      </c:pt>
                      <c:pt idx="8">
                        <c:v>23</c:v>
                      </c:pt>
                      <c:pt idx="9">
                        <c:v>23</c:v>
                      </c:pt>
                      <c:pt idx="10">
                        <c:v>23</c:v>
                      </c:pt>
                      <c:pt idx="11">
                        <c:v>27</c:v>
                      </c:pt>
                      <c:pt idx="12">
                        <c:v>34</c:v>
                      </c:pt>
                      <c:pt idx="13">
                        <c:v>34</c:v>
                      </c:pt>
                      <c:pt idx="14">
                        <c:v>34</c:v>
                      </c:pt>
                      <c:pt idx="15">
                        <c:v>49</c:v>
                      </c:pt>
                      <c:pt idx="16">
                        <c:v>49</c:v>
                      </c:pt>
                      <c:pt idx="17">
                        <c:v>49</c:v>
                      </c:pt>
                      <c:pt idx="18">
                        <c:v>49</c:v>
                      </c:pt>
                      <c:pt idx="19">
                        <c:v>49</c:v>
                      </c:pt>
                      <c:pt idx="20">
                        <c:v>49</c:v>
                      </c:pt>
                      <c:pt idx="21">
                        <c:v>49</c:v>
                      </c:pt>
                      <c:pt idx="22">
                        <c:v>49</c:v>
                      </c:pt>
                      <c:pt idx="23">
                        <c:v>51</c:v>
                      </c:pt>
                      <c:pt idx="24">
                        <c:v>51</c:v>
                      </c:pt>
                      <c:pt idx="25">
                        <c:v>51</c:v>
                      </c:pt>
                      <c:pt idx="26">
                        <c:v>51</c:v>
                      </c:pt>
                      <c:pt idx="27">
                        <c:v>53</c:v>
                      </c:pt>
                      <c:pt idx="28">
                        <c:v>53</c:v>
                      </c:pt>
                      <c:pt idx="29">
                        <c:v>53</c:v>
                      </c:pt>
                      <c:pt idx="30">
                        <c:v>54</c:v>
                      </c:pt>
                      <c:pt idx="31">
                        <c:v>56</c:v>
                      </c:pt>
                      <c:pt idx="32">
                        <c:v>56</c:v>
                      </c:pt>
                      <c:pt idx="33">
                        <c:v>56</c:v>
                      </c:pt>
                      <c:pt idx="34">
                        <c:v>56</c:v>
                      </c:pt>
                      <c:pt idx="35">
                        <c:v>56</c:v>
                      </c:pt>
                      <c:pt idx="36">
                        <c:v>59</c:v>
                      </c:pt>
                      <c:pt idx="37">
                        <c:v>60</c:v>
                      </c:pt>
                      <c:pt idx="38">
                        <c:v>60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63</c:v>
                      </c:pt>
                      <c:pt idx="51">
                        <c:v>63</c:v>
                      </c:pt>
                      <c:pt idx="52">
                        <c:v>63</c:v>
                      </c:pt>
                      <c:pt idx="53">
                        <c:v>63</c:v>
                      </c:pt>
                      <c:pt idx="54">
                        <c:v>63</c:v>
                      </c:pt>
                      <c:pt idx="55">
                        <c:v>63</c:v>
                      </c:pt>
                      <c:pt idx="56">
                        <c:v>63</c:v>
                      </c:pt>
                      <c:pt idx="57">
                        <c:v>63</c:v>
                      </c:pt>
                      <c:pt idx="58">
                        <c:v>63</c:v>
                      </c:pt>
                      <c:pt idx="59">
                        <c:v>63</c:v>
                      </c:pt>
                    </c:numCache>
                  </c:numRef>
                </c:y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6-065F-408E-A7C9-569A9803F519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total_evals!$I$2</c15:sqref>
                        </c15:formulaRef>
                      </c:ext>
                    </c:extLst>
                    <c:strCache>
                      <c:ptCount val="1"/>
                      <c:pt idx="0">
                        <c:v>CRS2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total_evals!$I$3:$I$62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44</c:v>
                      </c:pt>
                      <c:pt idx="1">
                        <c:v>44</c:v>
                      </c:pt>
                      <c:pt idx="2">
                        <c:v>59</c:v>
                      </c:pt>
                      <c:pt idx="3">
                        <c:v>59</c:v>
                      </c:pt>
                      <c:pt idx="4">
                        <c:v>59</c:v>
                      </c:pt>
                      <c:pt idx="5">
                        <c:v>59</c:v>
                      </c:pt>
                      <c:pt idx="6">
                        <c:v>59</c:v>
                      </c:pt>
                      <c:pt idx="7">
                        <c:v>59</c:v>
                      </c:pt>
                      <c:pt idx="8">
                        <c:v>59</c:v>
                      </c:pt>
                      <c:pt idx="9">
                        <c:v>59</c:v>
                      </c:pt>
                      <c:pt idx="10">
                        <c:v>59</c:v>
                      </c:pt>
                      <c:pt idx="11">
                        <c:v>59</c:v>
                      </c:pt>
                      <c:pt idx="12">
                        <c:v>59</c:v>
                      </c:pt>
                      <c:pt idx="13">
                        <c:v>98</c:v>
                      </c:pt>
                      <c:pt idx="14">
                        <c:v>98</c:v>
                      </c:pt>
                      <c:pt idx="15">
                        <c:v>98</c:v>
                      </c:pt>
                      <c:pt idx="16">
                        <c:v>98</c:v>
                      </c:pt>
                      <c:pt idx="17">
                        <c:v>98</c:v>
                      </c:pt>
                      <c:pt idx="18">
                        <c:v>98</c:v>
                      </c:pt>
                      <c:pt idx="19">
                        <c:v>98</c:v>
                      </c:pt>
                      <c:pt idx="20">
                        <c:v>98</c:v>
                      </c:pt>
                      <c:pt idx="21">
                        <c:v>98</c:v>
                      </c:pt>
                      <c:pt idx="22">
                        <c:v>98</c:v>
                      </c:pt>
                      <c:pt idx="23">
                        <c:v>98</c:v>
                      </c:pt>
                      <c:pt idx="24">
                        <c:v>98</c:v>
                      </c:pt>
                      <c:pt idx="25">
                        <c:v>98</c:v>
                      </c:pt>
                      <c:pt idx="26">
                        <c:v>98</c:v>
                      </c:pt>
                      <c:pt idx="27">
                        <c:v>98</c:v>
                      </c:pt>
                      <c:pt idx="28">
                        <c:v>98</c:v>
                      </c:pt>
                      <c:pt idx="29">
                        <c:v>98</c:v>
                      </c:pt>
                      <c:pt idx="30">
                        <c:v>98</c:v>
                      </c:pt>
                      <c:pt idx="31">
                        <c:v>98</c:v>
                      </c:pt>
                      <c:pt idx="32">
                        <c:v>98</c:v>
                      </c:pt>
                      <c:pt idx="33">
                        <c:v>98</c:v>
                      </c:pt>
                      <c:pt idx="34">
                        <c:v>98</c:v>
                      </c:pt>
                      <c:pt idx="35">
                        <c:v>98</c:v>
                      </c:pt>
                      <c:pt idx="36">
                        <c:v>98</c:v>
                      </c:pt>
                      <c:pt idx="37">
                        <c:v>98</c:v>
                      </c:pt>
                      <c:pt idx="38">
                        <c:v>98</c:v>
                      </c:pt>
                      <c:pt idx="39">
                        <c:v>98</c:v>
                      </c:pt>
                      <c:pt idx="40">
                        <c:v>98</c:v>
                      </c:pt>
                      <c:pt idx="41">
                        <c:v>98</c:v>
                      </c:pt>
                      <c:pt idx="42">
                        <c:v>98</c:v>
                      </c:pt>
                      <c:pt idx="43">
                        <c:v>98</c:v>
                      </c:pt>
                      <c:pt idx="44">
                        <c:v>98</c:v>
                      </c:pt>
                      <c:pt idx="45">
                        <c:v>98</c:v>
                      </c:pt>
                      <c:pt idx="46">
                        <c:v>98</c:v>
                      </c:pt>
                      <c:pt idx="47">
                        <c:v>98</c:v>
                      </c:pt>
                      <c:pt idx="48">
                        <c:v>98</c:v>
                      </c:pt>
                      <c:pt idx="49">
                        <c:v>98</c:v>
                      </c:pt>
                      <c:pt idx="50">
                        <c:v>98</c:v>
                      </c:pt>
                      <c:pt idx="51">
                        <c:v>98</c:v>
                      </c:pt>
                      <c:pt idx="52">
                        <c:v>98</c:v>
                      </c:pt>
                      <c:pt idx="53">
                        <c:v>98</c:v>
                      </c:pt>
                      <c:pt idx="54">
                        <c:v>98</c:v>
                      </c:pt>
                      <c:pt idx="55">
                        <c:v>98</c:v>
                      </c:pt>
                      <c:pt idx="56">
                        <c:v>98</c:v>
                      </c:pt>
                      <c:pt idx="57">
                        <c:v>98</c:v>
                      </c:pt>
                      <c:pt idx="58">
                        <c:v>98</c:v>
                      </c:pt>
                      <c:pt idx="59">
                        <c:v>98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7-065F-408E-A7C9-569A9803F519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total_evals!$J$2</c15:sqref>
                        </c15:formulaRef>
                      </c:ext>
                    </c:extLst>
                    <c:strCache>
                      <c:ptCount val="1"/>
                      <c:pt idx="0">
                        <c:v>ESCH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total_evals!$J$3:$J$62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76</c:v>
                      </c:pt>
                      <c:pt idx="1">
                        <c:v>76</c:v>
                      </c:pt>
                      <c:pt idx="2">
                        <c:v>76</c:v>
                      </c:pt>
                      <c:pt idx="3">
                        <c:v>76</c:v>
                      </c:pt>
                      <c:pt idx="4">
                        <c:v>76</c:v>
                      </c:pt>
                      <c:pt idx="5">
                        <c:v>76</c:v>
                      </c:pt>
                      <c:pt idx="6">
                        <c:v>76</c:v>
                      </c:pt>
                      <c:pt idx="7">
                        <c:v>76</c:v>
                      </c:pt>
                      <c:pt idx="8">
                        <c:v>76</c:v>
                      </c:pt>
                      <c:pt idx="9">
                        <c:v>76</c:v>
                      </c:pt>
                      <c:pt idx="10">
                        <c:v>76</c:v>
                      </c:pt>
                      <c:pt idx="11">
                        <c:v>78</c:v>
                      </c:pt>
                      <c:pt idx="12">
                        <c:v>78</c:v>
                      </c:pt>
                      <c:pt idx="13">
                        <c:v>78</c:v>
                      </c:pt>
                      <c:pt idx="14">
                        <c:v>78</c:v>
                      </c:pt>
                      <c:pt idx="15">
                        <c:v>78</c:v>
                      </c:pt>
                      <c:pt idx="16">
                        <c:v>78</c:v>
                      </c:pt>
                      <c:pt idx="17">
                        <c:v>78</c:v>
                      </c:pt>
                      <c:pt idx="18">
                        <c:v>78</c:v>
                      </c:pt>
                      <c:pt idx="19">
                        <c:v>78</c:v>
                      </c:pt>
                      <c:pt idx="20">
                        <c:v>78</c:v>
                      </c:pt>
                      <c:pt idx="21">
                        <c:v>78</c:v>
                      </c:pt>
                      <c:pt idx="22">
                        <c:v>78</c:v>
                      </c:pt>
                      <c:pt idx="23">
                        <c:v>78</c:v>
                      </c:pt>
                      <c:pt idx="24">
                        <c:v>78</c:v>
                      </c:pt>
                      <c:pt idx="25">
                        <c:v>78</c:v>
                      </c:pt>
                      <c:pt idx="26">
                        <c:v>78</c:v>
                      </c:pt>
                      <c:pt idx="27">
                        <c:v>78</c:v>
                      </c:pt>
                      <c:pt idx="28">
                        <c:v>78</c:v>
                      </c:pt>
                      <c:pt idx="29">
                        <c:v>78</c:v>
                      </c:pt>
                      <c:pt idx="30">
                        <c:v>78</c:v>
                      </c:pt>
                      <c:pt idx="31">
                        <c:v>78</c:v>
                      </c:pt>
                      <c:pt idx="32">
                        <c:v>78</c:v>
                      </c:pt>
                      <c:pt idx="33">
                        <c:v>78</c:v>
                      </c:pt>
                      <c:pt idx="34">
                        <c:v>78</c:v>
                      </c:pt>
                      <c:pt idx="35">
                        <c:v>78</c:v>
                      </c:pt>
                      <c:pt idx="36">
                        <c:v>78</c:v>
                      </c:pt>
                      <c:pt idx="37">
                        <c:v>78</c:v>
                      </c:pt>
                      <c:pt idx="38">
                        <c:v>78</c:v>
                      </c:pt>
                      <c:pt idx="39">
                        <c:v>78</c:v>
                      </c:pt>
                      <c:pt idx="40">
                        <c:v>78</c:v>
                      </c:pt>
                      <c:pt idx="41">
                        <c:v>78</c:v>
                      </c:pt>
                      <c:pt idx="42">
                        <c:v>78</c:v>
                      </c:pt>
                      <c:pt idx="43">
                        <c:v>78</c:v>
                      </c:pt>
                      <c:pt idx="44">
                        <c:v>78</c:v>
                      </c:pt>
                      <c:pt idx="45">
                        <c:v>78</c:v>
                      </c:pt>
                      <c:pt idx="46">
                        <c:v>78</c:v>
                      </c:pt>
                      <c:pt idx="47">
                        <c:v>78</c:v>
                      </c:pt>
                      <c:pt idx="48">
                        <c:v>78</c:v>
                      </c:pt>
                      <c:pt idx="49">
                        <c:v>78</c:v>
                      </c:pt>
                      <c:pt idx="50">
                        <c:v>78</c:v>
                      </c:pt>
                      <c:pt idx="51">
                        <c:v>78</c:v>
                      </c:pt>
                      <c:pt idx="52">
                        <c:v>78</c:v>
                      </c:pt>
                      <c:pt idx="53">
                        <c:v>78</c:v>
                      </c:pt>
                      <c:pt idx="54">
                        <c:v>78</c:v>
                      </c:pt>
                      <c:pt idx="55">
                        <c:v>78</c:v>
                      </c:pt>
                      <c:pt idx="56">
                        <c:v>78</c:v>
                      </c:pt>
                      <c:pt idx="57">
                        <c:v>82</c:v>
                      </c:pt>
                      <c:pt idx="58">
                        <c:v>82</c:v>
                      </c:pt>
                      <c:pt idx="59">
                        <c:v>82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8-065F-408E-A7C9-569A9803F519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total_evals!$K$2</c15:sqref>
                        </c15:formulaRef>
                      </c:ext>
                    </c:extLst>
                    <c:strCache>
                      <c:ptCount val="1"/>
                      <c:pt idx="0">
                        <c:v>ISRES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total_evals!$K$3:$K$62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46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73</c:v>
                      </c:pt>
                      <c:pt idx="4">
                        <c:v>73</c:v>
                      </c:pt>
                      <c:pt idx="5">
                        <c:v>73</c:v>
                      </c:pt>
                      <c:pt idx="6">
                        <c:v>73</c:v>
                      </c:pt>
                      <c:pt idx="7">
                        <c:v>73</c:v>
                      </c:pt>
                      <c:pt idx="8">
                        <c:v>73</c:v>
                      </c:pt>
                      <c:pt idx="9">
                        <c:v>73</c:v>
                      </c:pt>
                      <c:pt idx="10">
                        <c:v>73</c:v>
                      </c:pt>
                      <c:pt idx="11">
                        <c:v>73</c:v>
                      </c:pt>
                      <c:pt idx="12">
                        <c:v>73</c:v>
                      </c:pt>
                      <c:pt idx="13">
                        <c:v>73</c:v>
                      </c:pt>
                      <c:pt idx="14">
                        <c:v>73</c:v>
                      </c:pt>
                      <c:pt idx="15">
                        <c:v>73</c:v>
                      </c:pt>
                      <c:pt idx="16">
                        <c:v>73</c:v>
                      </c:pt>
                      <c:pt idx="17">
                        <c:v>73</c:v>
                      </c:pt>
                      <c:pt idx="18">
                        <c:v>73</c:v>
                      </c:pt>
                      <c:pt idx="19">
                        <c:v>73</c:v>
                      </c:pt>
                      <c:pt idx="20">
                        <c:v>73</c:v>
                      </c:pt>
                      <c:pt idx="21">
                        <c:v>73</c:v>
                      </c:pt>
                      <c:pt idx="22">
                        <c:v>73</c:v>
                      </c:pt>
                      <c:pt idx="23">
                        <c:v>73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6">
                        <c:v>73</c:v>
                      </c:pt>
                      <c:pt idx="27">
                        <c:v>73</c:v>
                      </c:pt>
                      <c:pt idx="28">
                        <c:v>73</c:v>
                      </c:pt>
                      <c:pt idx="29">
                        <c:v>73</c:v>
                      </c:pt>
                      <c:pt idx="30">
                        <c:v>73</c:v>
                      </c:pt>
                      <c:pt idx="31">
                        <c:v>73</c:v>
                      </c:pt>
                      <c:pt idx="32">
                        <c:v>73</c:v>
                      </c:pt>
                      <c:pt idx="33">
                        <c:v>73</c:v>
                      </c:pt>
                      <c:pt idx="34">
                        <c:v>73</c:v>
                      </c:pt>
                      <c:pt idx="35">
                        <c:v>90</c:v>
                      </c:pt>
                      <c:pt idx="36">
                        <c:v>90</c:v>
                      </c:pt>
                      <c:pt idx="37">
                        <c:v>90</c:v>
                      </c:pt>
                      <c:pt idx="38">
                        <c:v>90</c:v>
                      </c:pt>
                      <c:pt idx="39">
                        <c:v>90</c:v>
                      </c:pt>
                      <c:pt idx="40">
                        <c:v>90</c:v>
                      </c:pt>
                      <c:pt idx="41">
                        <c:v>90</c:v>
                      </c:pt>
                      <c:pt idx="42">
                        <c:v>90</c:v>
                      </c:pt>
                      <c:pt idx="43">
                        <c:v>90</c:v>
                      </c:pt>
                      <c:pt idx="44">
                        <c:v>90</c:v>
                      </c:pt>
                      <c:pt idx="45">
                        <c:v>90</c:v>
                      </c:pt>
                      <c:pt idx="46">
                        <c:v>90</c:v>
                      </c:pt>
                      <c:pt idx="47">
                        <c:v>90</c:v>
                      </c:pt>
                      <c:pt idx="48">
                        <c:v>90</c:v>
                      </c:pt>
                      <c:pt idx="49">
                        <c:v>90</c:v>
                      </c:pt>
                      <c:pt idx="50">
                        <c:v>90</c:v>
                      </c:pt>
                      <c:pt idx="51">
                        <c:v>90</c:v>
                      </c:pt>
                      <c:pt idx="52">
                        <c:v>90</c:v>
                      </c:pt>
                      <c:pt idx="53">
                        <c:v>90</c:v>
                      </c:pt>
                      <c:pt idx="54">
                        <c:v>90</c:v>
                      </c:pt>
                      <c:pt idx="55">
                        <c:v>90</c:v>
                      </c:pt>
                      <c:pt idx="56">
                        <c:v>90</c:v>
                      </c:pt>
                      <c:pt idx="57">
                        <c:v>90</c:v>
                      </c:pt>
                      <c:pt idx="58">
                        <c:v>90</c:v>
                      </c:pt>
                      <c:pt idx="59">
                        <c:v>90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9-065F-408E-A7C9-569A9803F519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total_evals!$L$2</c15:sqref>
                        </c15:formulaRef>
                      </c:ext>
                    </c:extLst>
                    <c:strCache>
                      <c:ptCount val="1"/>
                      <c:pt idx="0">
                        <c:v>BOBYQA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total_evals!$L$3:$L$62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49</c:v>
                      </c:pt>
                      <c:pt idx="1">
                        <c:v>49</c:v>
                      </c:pt>
                      <c:pt idx="2">
                        <c:v>49</c:v>
                      </c:pt>
                      <c:pt idx="3">
                        <c:v>51</c:v>
                      </c:pt>
                      <c:pt idx="4">
                        <c:v>56</c:v>
                      </c:pt>
                      <c:pt idx="5">
                        <c:v>58</c:v>
                      </c:pt>
                      <c:pt idx="6">
                        <c:v>58</c:v>
                      </c:pt>
                      <c:pt idx="7">
                        <c:v>58</c:v>
                      </c:pt>
                      <c:pt idx="8">
                        <c:v>58</c:v>
                      </c:pt>
                      <c:pt idx="9">
                        <c:v>58</c:v>
                      </c:pt>
                      <c:pt idx="10">
                        <c:v>58</c:v>
                      </c:pt>
                      <c:pt idx="11">
                        <c:v>58</c:v>
                      </c:pt>
                      <c:pt idx="12">
                        <c:v>62</c:v>
                      </c:pt>
                      <c:pt idx="13">
                        <c:v>62</c:v>
                      </c:pt>
                      <c:pt idx="14">
                        <c:v>62</c:v>
                      </c:pt>
                      <c:pt idx="15">
                        <c:v>62</c:v>
                      </c:pt>
                      <c:pt idx="16">
                        <c:v>62</c:v>
                      </c:pt>
                      <c:pt idx="17">
                        <c:v>62</c:v>
                      </c:pt>
                      <c:pt idx="18">
                        <c:v>62</c:v>
                      </c:pt>
                      <c:pt idx="19">
                        <c:v>62</c:v>
                      </c:pt>
                      <c:pt idx="20">
                        <c:v>62</c:v>
                      </c:pt>
                      <c:pt idx="21">
                        <c:v>62</c:v>
                      </c:pt>
                      <c:pt idx="22">
                        <c:v>62</c:v>
                      </c:pt>
                      <c:pt idx="23">
                        <c:v>62</c:v>
                      </c:pt>
                      <c:pt idx="24">
                        <c:v>62</c:v>
                      </c:pt>
                      <c:pt idx="25">
                        <c:v>63</c:v>
                      </c:pt>
                      <c:pt idx="26">
                        <c:v>63</c:v>
                      </c:pt>
                      <c:pt idx="27">
                        <c:v>63</c:v>
                      </c:pt>
                      <c:pt idx="28">
                        <c:v>63</c:v>
                      </c:pt>
                      <c:pt idx="29">
                        <c:v>63</c:v>
                      </c:pt>
                      <c:pt idx="30">
                        <c:v>63</c:v>
                      </c:pt>
                      <c:pt idx="31">
                        <c:v>63</c:v>
                      </c:pt>
                      <c:pt idx="32">
                        <c:v>63</c:v>
                      </c:pt>
                      <c:pt idx="33">
                        <c:v>63</c:v>
                      </c:pt>
                      <c:pt idx="34">
                        <c:v>63</c:v>
                      </c:pt>
                      <c:pt idx="35">
                        <c:v>63</c:v>
                      </c:pt>
                      <c:pt idx="36">
                        <c:v>63</c:v>
                      </c:pt>
                      <c:pt idx="37">
                        <c:v>63</c:v>
                      </c:pt>
                      <c:pt idx="38">
                        <c:v>63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63</c:v>
                      </c:pt>
                      <c:pt idx="51">
                        <c:v>63</c:v>
                      </c:pt>
                      <c:pt idx="52">
                        <c:v>63</c:v>
                      </c:pt>
                      <c:pt idx="53">
                        <c:v>63</c:v>
                      </c:pt>
                      <c:pt idx="54">
                        <c:v>63</c:v>
                      </c:pt>
                      <c:pt idx="55">
                        <c:v>63</c:v>
                      </c:pt>
                      <c:pt idx="56">
                        <c:v>63</c:v>
                      </c:pt>
                      <c:pt idx="57">
                        <c:v>63</c:v>
                      </c:pt>
                      <c:pt idx="58">
                        <c:v>63</c:v>
                      </c:pt>
                      <c:pt idx="59">
                        <c:v>63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A-065F-408E-A7C9-569A9803F519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total_evals!$M$2</c15:sqref>
                        </c15:formulaRef>
                      </c:ext>
                    </c:extLst>
                    <c:strCache>
                      <c:ptCount val="1"/>
                      <c:pt idx="0">
                        <c:v>COBYLA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total_evals!$M$3:$M$62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40</c:v>
                      </c:pt>
                      <c:pt idx="1">
                        <c:v>40</c:v>
                      </c:pt>
                      <c:pt idx="2">
                        <c:v>40</c:v>
                      </c:pt>
                      <c:pt idx="3">
                        <c:v>40</c:v>
                      </c:pt>
                      <c:pt idx="4">
                        <c:v>57</c:v>
                      </c:pt>
                      <c:pt idx="5">
                        <c:v>66</c:v>
                      </c:pt>
                      <c:pt idx="6">
                        <c:v>66</c:v>
                      </c:pt>
                      <c:pt idx="7">
                        <c:v>66</c:v>
                      </c:pt>
                      <c:pt idx="8">
                        <c:v>69</c:v>
                      </c:pt>
                      <c:pt idx="9">
                        <c:v>70</c:v>
                      </c:pt>
                      <c:pt idx="10">
                        <c:v>70</c:v>
                      </c:pt>
                      <c:pt idx="11">
                        <c:v>70</c:v>
                      </c:pt>
                      <c:pt idx="12">
                        <c:v>70</c:v>
                      </c:pt>
                      <c:pt idx="13">
                        <c:v>70</c:v>
                      </c:pt>
                      <c:pt idx="14">
                        <c:v>70</c:v>
                      </c:pt>
                      <c:pt idx="15">
                        <c:v>72</c:v>
                      </c:pt>
                      <c:pt idx="16">
                        <c:v>72</c:v>
                      </c:pt>
                      <c:pt idx="17">
                        <c:v>72</c:v>
                      </c:pt>
                      <c:pt idx="18">
                        <c:v>73</c:v>
                      </c:pt>
                      <c:pt idx="19">
                        <c:v>73</c:v>
                      </c:pt>
                      <c:pt idx="20">
                        <c:v>73</c:v>
                      </c:pt>
                      <c:pt idx="21">
                        <c:v>73</c:v>
                      </c:pt>
                      <c:pt idx="22">
                        <c:v>73</c:v>
                      </c:pt>
                      <c:pt idx="23">
                        <c:v>73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6">
                        <c:v>73</c:v>
                      </c:pt>
                      <c:pt idx="27">
                        <c:v>73</c:v>
                      </c:pt>
                      <c:pt idx="28">
                        <c:v>73</c:v>
                      </c:pt>
                      <c:pt idx="29">
                        <c:v>73</c:v>
                      </c:pt>
                      <c:pt idx="30">
                        <c:v>73</c:v>
                      </c:pt>
                      <c:pt idx="31">
                        <c:v>73</c:v>
                      </c:pt>
                      <c:pt idx="32">
                        <c:v>73</c:v>
                      </c:pt>
                      <c:pt idx="33">
                        <c:v>73</c:v>
                      </c:pt>
                      <c:pt idx="34">
                        <c:v>73</c:v>
                      </c:pt>
                      <c:pt idx="35">
                        <c:v>73</c:v>
                      </c:pt>
                      <c:pt idx="36">
                        <c:v>73</c:v>
                      </c:pt>
                      <c:pt idx="37">
                        <c:v>73</c:v>
                      </c:pt>
                      <c:pt idx="38">
                        <c:v>73</c:v>
                      </c:pt>
                      <c:pt idx="39">
                        <c:v>73</c:v>
                      </c:pt>
                      <c:pt idx="40">
                        <c:v>73</c:v>
                      </c:pt>
                      <c:pt idx="41">
                        <c:v>73</c:v>
                      </c:pt>
                      <c:pt idx="42">
                        <c:v>73</c:v>
                      </c:pt>
                      <c:pt idx="43">
                        <c:v>73</c:v>
                      </c:pt>
                      <c:pt idx="44">
                        <c:v>73</c:v>
                      </c:pt>
                      <c:pt idx="45">
                        <c:v>73</c:v>
                      </c:pt>
                      <c:pt idx="46">
                        <c:v>73</c:v>
                      </c:pt>
                      <c:pt idx="47">
                        <c:v>73</c:v>
                      </c:pt>
                      <c:pt idx="48">
                        <c:v>73</c:v>
                      </c:pt>
                      <c:pt idx="49">
                        <c:v>73</c:v>
                      </c:pt>
                      <c:pt idx="50">
                        <c:v>73</c:v>
                      </c:pt>
                      <c:pt idx="51">
                        <c:v>73</c:v>
                      </c:pt>
                      <c:pt idx="52">
                        <c:v>73</c:v>
                      </c:pt>
                      <c:pt idx="53">
                        <c:v>73</c:v>
                      </c:pt>
                      <c:pt idx="54">
                        <c:v>73</c:v>
                      </c:pt>
                      <c:pt idx="55">
                        <c:v>73</c:v>
                      </c:pt>
                      <c:pt idx="56">
                        <c:v>73</c:v>
                      </c:pt>
                      <c:pt idx="57">
                        <c:v>74</c:v>
                      </c:pt>
                      <c:pt idx="58">
                        <c:v>74</c:v>
                      </c:pt>
                      <c:pt idx="59">
                        <c:v>74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065F-408E-A7C9-569A9803F519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total_evals!$N$2</c15:sqref>
                        </c15:formulaRef>
                      </c:ext>
                    </c:extLst>
                    <c:strCache>
                      <c:ptCount val="1"/>
                      <c:pt idx="0">
                        <c:v>GPR</c:v>
                      </c:pt>
                    </c:strCache>
                  </c:strRef>
                </c:tx>
                <c:spPr>
                  <a:ln w="28575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total_evals!$N$3:$N$62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38</c:v>
                      </c:pt>
                      <c:pt idx="1">
                        <c:v>93</c:v>
                      </c:pt>
                      <c:pt idx="2">
                        <c:v>93</c:v>
                      </c:pt>
                      <c:pt idx="3">
                        <c:v>93</c:v>
                      </c:pt>
                      <c:pt idx="4">
                        <c:v>93</c:v>
                      </c:pt>
                      <c:pt idx="5">
                        <c:v>93</c:v>
                      </c:pt>
                      <c:pt idx="6">
                        <c:v>93</c:v>
                      </c:pt>
                      <c:pt idx="7">
                        <c:v>93</c:v>
                      </c:pt>
                      <c:pt idx="8">
                        <c:v>93</c:v>
                      </c:pt>
                      <c:pt idx="9">
                        <c:v>93</c:v>
                      </c:pt>
                      <c:pt idx="10">
                        <c:v>93</c:v>
                      </c:pt>
                      <c:pt idx="11">
                        <c:v>93</c:v>
                      </c:pt>
                      <c:pt idx="12">
                        <c:v>93</c:v>
                      </c:pt>
                      <c:pt idx="13">
                        <c:v>93</c:v>
                      </c:pt>
                      <c:pt idx="14">
                        <c:v>93</c:v>
                      </c:pt>
                      <c:pt idx="15">
                        <c:v>93</c:v>
                      </c:pt>
                      <c:pt idx="16">
                        <c:v>93</c:v>
                      </c:pt>
                      <c:pt idx="17">
                        <c:v>93</c:v>
                      </c:pt>
                      <c:pt idx="18">
                        <c:v>93</c:v>
                      </c:pt>
                      <c:pt idx="19">
                        <c:v>99</c:v>
                      </c:pt>
                      <c:pt idx="20">
                        <c:v>99</c:v>
                      </c:pt>
                      <c:pt idx="21">
                        <c:v>99</c:v>
                      </c:pt>
                      <c:pt idx="22">
                        <c:v>99</c:v>
                      </c:pt>
                      <c:pt idx="23">
                        <c:v>99</c:v>
                      </c:pt>
                      <c:pt idx="24">
                        <c:v>99</c:v>
                      </c:pt>
                      <c:pt idx="25">
                        <c:v>99</c:v>
                      </c:pt>
                      <c:pt idx="26">
                        <c:v>99</c:v>
                      </c:pt>
                      <c:pt idx="27">
                        <c:v>99</c:v>
                      </c:pt>
                      <c:pt idx="28">
                        <c:v>99</c:v>
                      </c:pt>
                      <c:pt idx="29">
                        <c:v>99</c:v>
                      </c:pt>
                      <c:pt idx="30">
                        <c:v>99</c:v>
                      </c:pt>
                      <c:pt idx="31">
                        <c:v>99</c:v>
                      </c:pt>
                      <c:pt idx="32">
                        <c:v>99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99</c:v>
                      </c:pt>
                      <c:pt idx="39">
                        <c:v>99</c:v>
                      </c:pt>
                      <c:pt idx="40">
                        <c:v>99</c:v>
                      </c:pt>
                      <c:pt idx="41">
                        <c:v>99</c:v>
                      </c:pt>
                      <c:pt idx="42">
                        <c:v>99</c:v>
                      </c:pt>
                      <c:pt idx="43">
                        <c:v>100</c:v>
                      </c:pt>
                      <c:pt idx="44">
                        <c:v>100</c:v>
                      </c:pt>
                      <c:pt idx="45">
                        <c:v>100</c:v>
                      </c:pt>
                      <c:pt idx="46">
                        <c:v>100</c:v>
                      </c:pt>
                      <c:pt idx="47">
                        <c:v>100</c:v>
                      </c:pt>
                      <c:pt idx="48">
                        <c:v>100</c:v>
                      </c:pt>
                      <c:pt idx="49">
                        <c:v>100</c:v>
                      </c:pt>
                      <c:pt idx="50">
                        <c:v>100</c:v>
                      </c:pt>
                      <c:pt idx="51">
                        <c:v>100</c:v>
                      </c:pt>
                      <c:pt idx="52">
                        <c:v>100</c:v>
                      </c:pt>
                      <c:pt idx="53">
                        <c:v>100</c:v>
                      </c:pt>
                      <c:pt idx="54">
                        <c:v>100</c:v>
                      </c:pt>
                      <c:pt idx="55">
                        <c:v>100</c:v>
                      </c:pt>
                      <c:pt idx="56">
                        <c:v>100</c:v>
                      </c:pt>
                      <c:pt idx="57">
                        <c:v>100</c:v>
                      </c:pt>
                      <c:pt idx="58">
                        <c:v>100</c:v>
                      </c:pt>
                      <c:pt idx="59">
                        <c:v>100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065F-408E-A7C9-569A9803F519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total_evals!$O$2</c15:sqref>
                        </c15:formulaRef>
                      </c:ext>
                    </c:extLst>
                    <c:strCache>
                      <c:ptCount val="1"/>
                      <c:pt idx="0">
                        <c:v>RBF-CC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total_evals!$O$3:$O$62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56</c:v>
                      </c:pt>
                      <c:pt idx="1">
                        <c:v>56</c:v>
                      </c:pt>
                      <c:pt idx="2">
                        <c:v>70</c:v>
                      </c:pt>
                      <c:pt idx="3">
                        <c:v>71</c:v>
                      </c:pt>
                      <c:pt idx="4">
                        <c:v>87</c:v>
                      </c:pt>
                      <c:pt idx="5">
                        <c:v>87</c:v>
                      </c:pt>
                      <c:pt idx="6">
                        <c:v>87</c:v>
                      </c:pt>
                      <c:pt idx="7">
                        <c:v>87</c:v>
                      </c:pt>
                      <c:pt idx="8">
                        <c:v>87</c:v>
                      </c:pt>
                      <c:pt idx="9">
                        <c:v>87</c:v>
                      </c:pt>
                      <c:pt idx="10">
                        <c:v>87</c:v>
                      </c:pt>
                      <c:pt idx="11">
                        <c:v>87</c:v>
                      </c:pt>
                      <c:pt idx="12">
                        <c:v>87</c:v>
                      </c:pt>
                      <c:pt idx="13">
                        <c:v>87</c:v>
                      </c:pt>
                      <c:pt idx="14">
                        <c:v>91</c:v>
                      </c:pt>
                      <c:pt idx="15">
                        <c:v>91</c:v>
                      </c:pt>
                      <c:pt idx="16">
                        <c:v>94</c:v>
                      </c:pt>
                      <c:pt idx="17">
                        <c:v>94</c:v>
                      </c:pt>
                      <c:pt idx="18">
                        <c:v>94</c:v>
                      </c:pt>
                      <c:pt idx="19">
                        <c:v>94</c:v>
                      </c:pt>
                      <c:pt idx="20">
                        <c:v>94</c:v>
                      </c:pt>
                      <c:pt idx="21">
                        <c:v>94</c:v>
                      </c:pt>
                      <c:pt idx="22">
                        <c:v>94</c:v>
                      </c:pt>
                      <c:pt idx="23">
                        <c:v>94</c:v>
                      </c:pt>
                      <c:pt idx="24">
                        <c:v>94</c:v>
                      </c:pt>
                      <c:pt idx="25">
                        <c:v>94</c:v>
                      </c:pt>
                      <c:pt idx="26">
                        <c:v>94</c:v>
                      </c:pt>
                      <c:pt idx="27">
                        <c:v>95</c:v>
                      </c:pt>
                      <c:pt idx="28">
                        <c:v>96</c:v>
                      </c:pt>
                      <c:pt idx="29">
                        <c:v>96</c:v>
                      </c:pt>
                      <c:pt idx="30">
                        <c:v>96</c:v>
                      </c:pt>
                      <c:pt idx="31">
                        <c:v>98</c:v>
                      </c:pt>
                      <c:pt idx="32">
                        <c:v>98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99</c:v>
                      </c:pt>
                      <c:pt idx="39">
                        <c:v>99</c:v>
                      </c:pt>
                      <c:pt idx="40">
                        <c:v>100</c:v>
                      </c:pt>
                      <c:pt idx="41">
                        <c:v>100</c:v>
                      </c:pt>
                      <c:pt idx="42">
                        <c:v>100</c:v>
                      </c:pt>
                      <c:pt idx="43">
                        <c:v>100</c:v>
                      </c:pt>
                      <c:pt idx="44">
                        <c:v>100</c:v>
                      </c:pt>
                      <c:pt idx="45">
                        <c:v>100</c:v>
                      </c:pt>
                      <c:pt idx="46">
                        <c:v>100</c:v>
                      </c:pt>
                      <c:pt idx="47">
                        <c:v>100</c:v>
                      </c:pt>
                      <c:pt idx="48">
                        <c:v>100</c:v>
                      </c:pt>
                      <c:pt idx="49">
                        <c:v>100</c:v>
                      </c:pt>
                      <c:pt idx="50">
                        <c:v>100</c:v>
                      </c:pt>
                      <c:pt idx="51">
                        <c:v>100</c:v>
                      </c:pt>
                      <c:pt idx="52">
                        <c:v>100</c:v>
                      </c:pt>
                      <c:pt idx="53">
                        <c:v>100</c:v>
                      </c:pt>
                      <c:pt idx="54">
                        <c:v>100</c:v>
                      </c:pt>
                      <c:pt idx="55">
                        <c:v>100</c:v>
                      </c:pt>
                      <c:pt idx="56">
                        <c:v>100</c:v>
                      </c:pt>
                      <c:pt idx="57">
                        <c:v>100</c:v>
                      </c:pt>
                      <c:pt idx="58">
                        <c:v>100</c:v>
                      </c:pt>
                      <c:pt idx="59">
                        <c:v>100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065F-408E-A7C9-569A9803F519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total_evals!$P$2</c15:sqref>
                        </c15:formulaRef>
                      </c:ext>
                    </c:extLst>
                    <c:strCache>
                      <c:ptCount val="1"/>
                      <c:pt idx="0">
                        <c:v>RBF-CL</c:v>
                      </c:pt>
                    </c:strCache>
                  </c:strRef>
                </c:tx>
                <c:spPr>
                  <a:ln w="28575" cap="rnd">
                    <a:solidFill>
                      <a:schemeClr val="tx1">
                        <a:lumMod val="85000"/>
                        <a:lumOff val="1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total_evals!$P$3:$P$62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64</c:v>
                      </c:pt>
                      <c:pt idx="1">
                        <c:v>82</c:v>
                      </c:pt>
                      <c:pt idx="2">
                        <c:v>82</c:v>
                      </c:pt>
                      <c:pt idx="3">
                        <c:v>82</c:v>
                      </c:pt>
                      <c:pt idx="4">
                        <c:v>82</c:v>
                      </c:pt>
                      <c:pt idx="5">
                        <c:v>82</c:v>
                      </c:pt>
                      <c:pt idx="6">
                        <c:v>82</c:v>
                      </c:pt>
                      <c:pt idx="7">
                        <c:v>82</c:v>
                      </c:pt>
                      <c:pt idx="8">
                        <c:v>82</c:v>
                      </c:pt>
                      <c:pt idx="9">
                        <c:v>82</c:v>
                      </c:pt>
                      <c:pt idx="10">
                        <c:v>82</c:v>
                      </c:pt>
                      <c:pt idx="11">
                        <c:v>82</c:v>
                      </c:pt>
                      <c:pt idx="12">
                        <c:v>82</c:v>
                      </c:pt>
                      <c:pt idx="13">
                        <c:v>82</c:v>
                      </c:pt>
                      <c:pt idx="14">
                        <c:v>82</c:v>
                      </c:pt>
                      <c:pt idx="15">
                        <c:v>82</c:v>
                      </c:pt>
                      <c:pt idx="16">
                        <c:v>88</c:v>
                      </c:pt>
                      <c:pt idx="17">
                        <c:v>88</c:v>
                      </c:pt>
                      <c:pt idx="18">
                        <c:v>88</c:v>
                      </c:pt>
                      <c:pt idx="19">
                        <c:v>88</c:v>
                      </c:pt>
                      <c:pt idx="20">
                        <c:v>88</c:v>
                      </c:pt>
                      <c:pt idx="21">
                        <c:v>88</c:v>
                      </c:pt>
                      <c:pt idx="22">
                        <c:v>88</c:v>
                      </c:pt>
                      <c:pt idx="23">
                        <c:v>88</c:v>
                      </c:pt>
                      <c:pt idx="24">
                        <c:v>88</c:v>
                      </c:pt>
                      <c:pt idx="25">
                        <c:v>88</c:v>
                      </c:pt>
                      <c:pt idx="26">
                        <c:v>88</c:v>
                      </c:pt>
                      <c:pt idx="27">
                        <c:v>88</c:v>
                      </c:pt>
                      <c:pt idx="28">
                        <c:v>88</c:v>
                      </c:pt>
                      <c:pt idx="29">
                        <c:v>88</c:v>
                      </c:pt>
                      <c:pt idx="30">
                        <c:v>88</c:v>
                      </c:pt>
                      <c:pt idx="31">
                        <c:v>88</c:v>
                      </c:pt>
                      <c:pt idx="32">
                        <c:v>88</c:v>
                      </c:pt>
                      <c:pt idx="33">
                        <c:v>88</c:v>
                      </c:pt>
                      <c:pt idx="34">
                        <c:v>88</c:v>
                      </c:pt>
                      <c:pt idx="35">
                        <c:v>88</c:v>
                      </c:pt>
                      <c:pt idx="36">
                        <c:v>88</c:v>
                      </c:pt>
                      <c:pt idx="37">
                        <c:v>88</c:v>
                      </c:pt>
                      <c:pt idx="38">
                        <c:v>88</c:v>
                      </c:pt>
                      <c:pt idx="39">
                        <c:v>88</c:v>
                      </c:pt>
                      <c:pt idx="40">
                        <c:v>90</c:v>
                      </c:pt>
                      <c:pt idx="41">
                        <c:v>90</c:v>
                      </c:pt>
                      <c:pt idx="42">
                        <c:v>90</c:v>
                      </c:pt>
                      <c:pt idx="43">
                        <c:v>90</c:v>
                      </c:pt>
                      <c:pt idx="44">
                        <c:v>90</c:v>
                      </c:pt>
                      <c:pt idx="45">
                        <c:v>90</c:v>
                      </c:pt>
                      <c:pt idx="46">
                        <c:v>90</c:v>
                      </c:pt>
                      <c:pt idx="47">
                        <c:v>90</c:v>
                      </c:pt>
                      <c:pt idx="48">
                        <c:v>90</c:v>
                      </c:pt>
                      <c:pt idx="49">
                        <c:v>90</c:v>
                      </c:pt>
                      <c:pt idx="50">
                        <c:v>90</c:v>
                      </c:pt>
                      <c:pt idx="51">
                        <c:v>90</c:v>
                      </c:pt>
                      <c:pt idx="52">
                        <c:v>90</c:v>
                      </c:pt>
                      <c:pt idx="53">
                        <c:v>90</c:v>
                      </c:pt>
                      <c:pt idx="54">
                        <c:v>90</c:v>
                      </c:pt>
                      <c:pt idx="55">
                        <c:v>90</c:v>
                      </c:pt>
                      <c:pt idx="56">
                        <c:v>90</c:v>
                      </c:pt>
                      <c:pt idx="57">
                        <c:v>90</c:v>
                      </c:pt>
                      <c:pt idx="58">
                        <c:v>90</c:v>
                      </c:pt>
                      <c:pt idx="59">
                        <c:v>90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065F-408E-A7C9-569A9803F519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total_evals!$Q$2</c15:sqref>
                        </c15:formulaRef>
                      </c:ext>
                    </c:extLst>
                    <c:strCache>
                      <c:ptCount val="1"/>
                      <c:pt idx="0">
                        <c:v>RBF-LL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total_evals!$Q$3:$Q$62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74</c:v>
                      </c:pt>
                      <c:pt idx="1">
                        <c:v>74</c:v>
                      </c:pt>
                      <c:pt idx="2">
                        <c:v>74</c:v>
                      </c:pt>
                      <c:pt idx="3">
                        <c:v>74</c:v>
                      </c:pt>
                      <c:pt idx="4">
                        <c:v>74</c:v>
                      </c:pt>
                      <c:pt idx="5">
                        <c:v>74</c:v>
                      </c:pt>
                      <c:pt idx="6">
                        <c:v>74</c:v>
                      </c:pt>
                      <c:pt idx="7">
                        <c:v>74</c:v>
                      </c:pt>
                      <c:pt idx="8">
                        <c:v>74</c:v>
                      </c:pt>
                      <c:pt idx="9">
                        <c:v>74</c:v>
                      </c:pt>
                      <c:pt idx="10">
                        <c:v>74</c:v>
                      </c:pt>
                      <c:pt idx="11">
                        <c:v>74</c:v>
                      </c:pt>
                      <c:pt idx="12">
                        <c:v>74</c:v>
                      </c:pt>
                      <c:pt idx="13">
                        <c:v>92</c:v>
                      </c:pt>
                      <c:pt idx="14">
                        <c:v>92</c:v>
                      </c:pt>
                      <c:pt idx="15">
                        <c:v>92</c:v>
                      </c:pt>
                      <c:pt idx="16">
                        <c:v>98</c:v>
                      </c:pt>
                      <c:pt idx="17">
                        <c:v>98</c:v>
                      </c:pt>
                      <c:pt idx="18">
                        <c:v>98</c:v>
                      </c:pt>
                      <c:pt idx="19">
                        <c:v>98</c:v>
                      </c:pt>
                      <c:pt idx="20">
                        <c:v>98</c:v>
                      </c:pt>
                      <c:pt idx="21">
                        <c:v>98</c:v>
                      </c:pt>
                      <c:pt idx="22">
                        <c:v>98</c:v>
                      </c:pt>
                      <c:pt idx="23">
                        <c:v>98</c:v>
                      </c:pt>
                      <c:pt idx="24">
                        <c:v>98</c:v>
                      </c:pt>
                      <c:pt idx="25">
                        <c:v>98</c:v>
                      </c:pt>
                      <c:pt idx="26">
                        <c:v>98</c:v>
                      </c:pt>
                      <c:pt idx="27">
                        <c:v>98</c:v>
                      </c:pt>
                      <c:pt idx="28">
                        <c:v>98</c:v>
                      </c:pt>
                      <c:pt idx="29">
                        <c:v>98</c:v>
                      </c:pt>
                      <c:pt idx="30">
                        <c:v>98</c:v>
                      </c:pt>
                      <c:pt idx="31">
                        <c:v>98</c:v>
                      </c:pt>
                      <c:pt idx="32">
                        <c:v>99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100</c:v>
                      </c:pt>
                      <c:pt idx="39">
                        <c:v>100</c:v>
                      </c:pt>
                      <c:pt idx="40">
                        <c:v>100</c:v>
                      </c:pt>
                      <c:pt idx="41">
                        <c:v>100</c:v>
                      </c:pt>
                      <c:pt idx="42">
                        <c:v>100</c:v>
                      </c:pt>
                      <c:pt idx="43">
                        <c:v>100</c:v>
                      </c:pt>
                      <c:pt idx="44">
                        <c:v>100</c:v>
                      </c:pt>
                      <c:pt idx="45">
                        <c:v>100</c:v>
                      </c:pt>
                      <c:pt idx="46">
                        <c:v>100</c:v>
                      </c:pt>
                      <c:pt idx="47">
                        <c:v>100</c:v>
                      </c:pt>
                      <c:pt idx="48">
                        <c:v>100</c:v>
                      </c:pt>
                      <c:pt idx="49">
                        <c:v>100</c:v>
                      </c:pt>
                      <c:pt idx="50">
                        <c:v>100</c:v>
                      </c:pt>
                      <c:pt idx="51">
                        <c:v>100</c:v>
                      </c:pt>
                      <c:pt idx="52">
                        <c:v>100</c:v>
                      </c:pt>
                      <c:pt idx="53">
                        <c:v>100</c:v>
                      </c:pt>
                      <c:pt idx="54">
                        <c:v>100</c:v>
                      </c:pt>
                      <c:pt idx="55">
                        <c:v>100</c:v>
                      </c:pt>
                      <c:pt idx="56">
                        <c:v>100</c:v>
                      </c:pt>
                      <c:pt idx="57">
                        <c:v>100</c:v>
                      </c:pt>
                      <c:pt idx="58">
                        <c:v>100</c:v>
                      </c:pt>
                      <c:pt idx="59">
                        <c:v>100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065F-408E-A7C9-569A9803F519}"/>
                  </c:ext>
                </c:extLst>
              </c15:ser>
            </c15:filteredScatterSeries>
          </c:ext>
        </c:extLst>
      </c:scatterChart>
      <c:valAx>
        <c:axId val="311176840"/>
        <c:scaling>
          <c:orientation val="minMax"/>
          <c:max val="60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Number of function evaluations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11177232"/>
        <c:crossesAt val="0"/>
        <c:crossBetween val="midCat"/>
        <c:majorUnit val="5"/>
        <c:minorUnit val="5"/>
      </c:valAx>
      <c:valAx>
        <c:axId val="311177232"/>
        <c:scaling>
          <c:orientation val="minMax"/>
          <c:max val="102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sUDI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11176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0"/>
          <c:order val="10"/>
          <c:tx>
            <c:strRef>
              <c:f>total_evals!$L$2</c:f>
              <c:strCache>
                <c:ptCount val="1"/>
                <c:pt idx="0">
                  <c:v>BOBYQA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total_evals!$L$3:$L$62</c:f>
              <c:numCache>
                <c:formatCode>General</c:formatCode>
                <c:ptCount val="60"/>
                <c:pt idx="0">
                  <c:v>49</c:v>
                </c:pt>
                <c:pt idx="1">
                  <c:v>49</c:v>
                </c:pt>
                <c:pt idx="2">
                  <c:v>49</c:v>
                </c:pt>
                <c:pt idx="3">
                  <c:v>51</c:v>
                </c:pt>
                <c:pt idx="4">
                  <c:v>56</c:v>
                </c:pt>
                <c:pt idx="5">
                  <c:v>58</c:v>
                </c:pt>
                <c:pt idx="6">
                  <c:v>58</c:v>
                </c:pt>
                <c:pt idx="7">
                  <c:v>58</c:v>
                </c:pt>
                <c:pt idx="8">
                  <c:v>58</c:v>
                </c:pt>
                <c:pt idx="9">
                  <c:v>58</c:v>
                </c:pt>
                <c:pt idx="10">
                  <c:v>58</c:v>
                </c:pt>
                <c:pt idx="11">
                  <c:v>58</c:v>
                </c:pt>
                <c:pt idx="12">
                  <c:v>62</c:v>
                </c:pt>
                <c:pt idx="13">
                  <c:v>62</c:v>
                </c:pt>
                <c:pt idx="14">
                  <c:v>62</c:v>
                </c:pt>
                <c:pt idx="15">
                  <c:v>62</c:v>
                </c:pt>
                <c:pt idx="16">
                  <c:v>62</c:v>
                </c:pt>
                <c:pt idx="17">
                  <c:v>62</c:v>
                </c:pt>
                <c:pt idx="18">
                  <c:v>62</c:v>
                </c:pt>
                <c:pt idx="19">
                  <c:v>62</c:v>
                </c:pt>
                <c:pt idx="20">
                  <c:v>62</c:v>
                </c:pt>
                <c:pt idx="21">
                  <c:v>62</c:v>
                </c:pt>
                <c:pt idx="22">
                  <c:v>62</c:v>
                </c:pt>
                <c:pt idx="23">
                  <c:v>62</c:v>
                </c:pt>
                <c:pt idx="24">
                  <c:v>62</c:v>
                </c:pt>
                <c:pt idx="25">
                  <c:v>63</c:v>
                </c:pt>
                <c:pt idx="26">
                  <c:v>63</c:v>
                </c:pt>
                <c:pt idx="27">
                  <c:v>63</c:v>
                </c:pt>
                <c:pt idx="28">
                  <c:v>63</c:v>
                </c:pt>
                <c:pt idx="29">
                  <c:v>63</c:v>
                </c:pt>
                <c:pt idx="30">
                  <c:v>63</c:v>
                </c:pt>
                <c:pt idx="31">
                  <c:v>63</c:v>
                </c:pt>
                <c:pt idx="32">
                  <c:v>63</c:v>
                </c:pt>
                <c:pt idx="33">
                  <c:v>63</c:v>
                </c:pt>
                <c:pt idx="34">
                  <c:v>63</c:v>
                </c:pt>
                <c:pt idx="35">
                  <c:v>63</c:v>
                </c:pt>
                <c:pt idx="36">
                  <c:v>63</c:v>
                </c:pt>
                <c:pt idx="37">
                  <c:v>63</c:v>
                </c:pt>
                <c:pt idx="38">
                  <c:v>63</c:v>
                </c:pt>
                <c:pt idx="39">
                  <c:v>63</c:v>
                </c:pt>
                <c:pt idx="40">
                  <c:v>63</c:v>
                </c:pt>
                <c:pt idx="41">
                  <c:v>63</c:v>
                </c:pt>
                <c:pt idx="42">
                  <c:v>63</c:v>
                </c:pt>
                <c:pt idx="43">
                  <c:v>63</c:v>
                </c:pt>
                <c:pt idx="44">
                  <c:v>63</c:v>
                </c:pt>
                <c:pt idx="45">
                  <c:v>63</c:v>
                </c:pt>
                <c:pt idx="46">
                  <c:v>63</c:v>
                </c:pt>
                <c:pt idx="47">
                  <c:v>63</c:v>
                </c:pt>
                <c:pt idx="48">
                  <c:v>63</c:v>
                </c:pt>
                <c:pt idx="49">
                  <c:v>63</c:v>
                </c:pt>
                <c:pt idx="50">
                  <c:v>63</c:v>
                </c:pt>
                <c:pt idx="51">
                  <c:v>63</c:v>
                </c:pt>
                <c:pt idx="52">
                  <c:v>63</c:v>
                </c:pt>
                <c:pt idx="53">
                  <c:v>63</c:v>
                </c:pt>
                <c:pt idx="54">
                  <c:v>63</c:v>
                </c:pt>
                <c:pt idx="55">
                  <c:v>63</c:v>
                </c:pt>
                <c:pt idx="56">
                  <c:v>63</c:v>
                </c:pt>
                <c:pt idx="57">
                  <c:v>63</c:v>
                </c:pt>
                <c:pt idx="58">
                  <c:v>63</c:v>
                </c:pt>
                <c:pt idx="59">
                  <c:v>63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995-48F9-8818-29340890098C}"/>
            </c:ext>
          </c:extLst>
        </c:ser>
        <c:ser>
          <c:idx val="11"/>
          <c:order val="11"/>
          <c:tx>
            <c:strRef>
              <c:f>total_evals!$M$2</c:f>
              <c:strCache>
                <c:ptCount val="1"/>
                <c:pt idx="0">
                  <c:v>COBYLA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total_evals!$M$3:$M$62</c:f>
              <c:numCache>
                <c:formatCode>General</c:formatCode>
                <c:ptCount val="60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57</c:v>
                </c:pt>
                <c:pt idx="5">
                  <c:v>66</c:v>
                </c:pt>
                <c:pt idx="6">
                  <c:v>66</c:v>
                </c:pt>
                <c:pt idx="7">
                  <c:v>66</c:v>
                </c:pt>
                <c:pt idx="8">
                  <c:v>69</c:v>
                </c:pt>
                <c:pt idx="9">
                  <c:v>70</c:v>
                </c:pt>
                <c:pt idx="10">
                  <c:v>70</c:v>
                </c:pt>
                <c:pt idx="11">
                  <c:v>70</c:v>
                </c:pt>
                <c:pt idx="12">
                  <c:v>70</c:v>
                </c:pt>
                <c:pt idx="13">
                  <c:v>70</c:v>
                </c:pt>
                <c:pt idx="14">
                  <c:v>70</c:v>
                </c:pt>
                <c:pt idx="15">
                  <c:v>72</c:v>
                </c:pt>
                <c:pt idx="16">
                  <c:v>72</c:v>
                </c:pt>
                <c:pt idx="17">
                  <c:v>72</c:v>
                </c:pt>
                <c:pt idx="18">
                  <c:v>73</c:v>
                </c:pt>
                <c:pt idx="19">
                  <c:v>73</c:v>
                </c:pt>
                <c:pt idx="20">
                  <c:v>73</c:v>
                </c:pt>
                <c:pt idx="21">
                  <c:v>73</c:v>
                </c:pt>
                <c:pt idx="22">
                  <c:v>73</c:v>
                </c:pt>
                <c:pt idx="23">
                  <c:v>73</c:v>
                </c:pt>
                <c:pt idx="24">
                  <c:v>73</c:v>
                </c:pt>
                <c:pt idx="25">
                  <c:v>73</c:v>
                </c:pt>
                <c:pt idx="26">
                  <c:v>73</c:v>
                </c:pt>
                <c:pt idx="27">
                  <c:v>73</c:v>
                </c:pt>
                <c:pt idx="28">
                  <c:v>73</c:v>
                </c:pt>
                <c:pt idx="29">
                  <c:v>73</c:v>
                </c:pt>
                <c:pt idx="30">
                  <c:v>73</c:v>
                </c:pt>
                <c:pt idx="31">
                  <c:v>73</c:v>
                </c:pt>
                <c:pt idx="32">
                  <c:v>73</c:v>
                </c:pt>
                <c:pt idx="33">
                  <c:v>73</c:v>
                </c:pt>
                <c:pt idx="34">
                  <c:v>73</c:v>
                </c:pt>
                <c:pt idx="35">
                  <c:v>73</c:v>
                </c:pt>
                <c:pt idx="36">
                  <c:v>73</c:v>
                </c:pt>
                <c:pt idx="37">
                  <c:v>73</c:v>
                </c:pt>
                <c:pt idx="38">
                  <c:v>73</c:v>
                </c:pt>
                <c:pt idx="39">
                  <c:v>73</c:v>
                </c:pt>
                <c:pt idx="40">
                  <c:v>73</c:v>
                </c:pt>
                <c:pt idx="41">
                  <c:v>73</c:v>
                </c:pt>
                <c:pt idx="42">
                  <c:v>73</c:v>
                </c:pt>
                <c:pt idx="43">
                  <c:v>73</c:v>
                </c:pt>
                <c:pt idx="44">
                  <c:v>73</c:v>
                </c:pt>
                <c:pt idx="45">
                  <c:v>73</c:v>
                </c:pt>
                <c:pt idx="46">
                  <c:v>73</c:v>
                </c:pt>
                <c:pt idx="47">
                  <c:v>73</c:v>
                </c:pt>
                <c:pt idx="48">
                  <c:v>73</c:v>
                </c:pt>
                <c:pt idx="49">
                  <c:v>73</c:v>
                </c:pt>
                <c:pt idx="50">
                  <c:v>73</c:v>
                </c:pt>
                <c:pt idx="51">
                  <c:v>73</c:v>
                </c:pt>
                <c:pt idx="52">
                  <c:v>73</c:v>
                </c:pt>
                <c:pt idx="53">
                  <c:v>73</c:v>
                </c:pt>
                <c:pt idx="54">
                  <c:v>73</c:v>
                </c:pt>
                <c:pt idx="55">
                  <c:v>73</c:v>
                </c:pt>
                <c:pt idx="56">
                  <c:v>73</c:v>
                </c:pt>
                <c:pt idx="57">
                  <c:v>74</c:v>
                </c:pt>
                <c:pt idx="58">
                  <c:v>74</c:v>
                </c:pt>
                <c:pt idx="59">
                  <c:v>74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995-48F9-8818-29340890098C}"/>
            </c:ext>
          </c:extLst>
        </c:ser>
        <c:ser>
          <c:idx val="12"/>
          <c:order val="12"/>
          <c:tx>
            <c:strRef>
              <c:f>total_evals!$N$2</c:f>
              <c:strCache>
                <c:ptCount val="1"/>
                <c:pt idx="0">
                  <c:v>GPR</c:v>
                </c:pt>
              </c:strCache>
            </c:strRef>
          </c:tx>
          <c:spPr>
            <a:ln w="28575" cap="rnd">
              <a:solidFill>
                <a:srgbClr val="7131A0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total_evals!$N$3:$N$62</c:f>
              <c:numCache>
                <c:formatCode>General</c:formatCode>
                <c:ptCount val="60"/>
                <c:pt idx="0">
                  <c:v>38</c:v>
                </c:pt>
                <c:pt idx="1">
                  <c:v>93</c:v>
                </c:pt>
                <c:pt idx="2">
                  <c:v>93</c:v>
                </c:pt>
                <c:pt idx="3">
                  <c:v>93</c:v>
                </c:pt>
                <c:pt idx="4">
                  <c:v>93</c:v>
                </c:pt>
                <c:pt idx="5">
                  <c:v>93</c:v>
                </c:pt>
                <c:pt idx="6">
                  <c:v>93</c:v>
                </c:pt>
                <c:pt idx="7">
                  <c:v>93</c:v>
                </c:pt>
                <c:pt idx="8">
                  <c:v>93</c:v>
                </c:pt>
                <c:pt idx="9">
                  <c:v>93</c:v>
                </c:pt>
                <c:pt idx="10">
                  <c:v>93</c:v>
                </c:pt>
                <c:pt idx="11">
                  <c:v>93</c:v>
                </c:pt>
                <c:pt idx="12">
                  <c:v>93</c:v>
                </c:pt>
                <c:pt idx="13">
                  <c:v>93</c:v>
                </c:pt>
                <c:pt idx="14">
                  <c:v>93</c:v>
                </c:pt>
                <c:pt idx="15">
                  <c:v>93</c:v>
                </c:pt>
                <c:pt idx="16">
                  <c:v>93</c:v>
                </c:pt>
                <c:pt idx="17">
                  <c:v>93</c:v>
                </c:pt>
                <c:pt idx="18">
                  <c:v>93</c:v>
                </c:pt>
                <c:pt idx="19">
                  <c:v>99</c:v>
                </c:pt>
                <c:pt idx="20">
                  <c:v>99</c:v>
                </c:pt>
                <c:pt idx="21">
                  <c:v>99</c:v>
                </c:pt>
                <c:pt idx="22">
                  <c:v>99</c:v>
                </c:pt>
                <c:pt idx="23">
                  <c:v>99</c:v>
                </c:pt>
                <c:pt idx="24">
                  <c:v>99</c:v>
                </c:pt>
                <c:pt idx="25">
                  <c:v>99</c:v>
                </c:pt>
                <c:pt idx="26">
                  <c:v>99</c:v>
                </c:pt>
                <c:pt idx="27">
                  <c:v>99</c:v>
                </c:pt>
                <c:pt idx="28">
                  <c:v>99</c:v>
                </c:pt>
                <c:pt idx="29">
                  <c:v>99</c:v>
                </c:pt>
                <c:pt idx="30">
                  <c:v>99</c:v>
                </c:pt>
                <c:pt idx="31">
                  <c:v>99</c:v>
                </c:pt>
                <c:pt idx="32">
                  <c:v>99</c:v>
                </c:pt>
                <c:pt idx="33">
                  <c:v>99</c:v>
                </c:pt>
                <c:pt idx="34">
                  <c:v>99</c:v>
                </c:pt>
                <c:pt idx="35">
                  <c:v>99</c:v>
                </c:pt>
                <c:pt idx="36">
                  <c:v>99</c:v>
                </c:pt>
                <c:pt idx="37">
                  <c:v>99</c:v>
                </c:pt>
                <c:pt idx="38">
                  <c:v>99</c:v>
                </c:pt>
                <c:pt idx="39">
                  <c:v>99</c:v>
                </c:pt>
                <c:pt idx="40">
                  <c:v>99</c:v>
                </c:pt>
                <c:pt idx="41">
                  <c:v>99</c:v>
                </c:pt>
                <c:pt idx="42">
                  <c:v>99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100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995-48F9-8818-29340890098C}"/>
            </c:ext>
          </c:extLst>
        </c:ser>
        <c:ser>
          <c:idx val="13"/>
          <c:order val="13"/>
          <c:tx>
            <c:strRef>
              <c:f>total_evals!$O$2</c:f>
              <c:strCache>
                <c:ptCount val="1"/>
                <c:pt idx="0">
                  <c:v>RBF-CC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total_evals!$O$3:$O$62</c:f>
              <c:numCache>
                <c:formatCode>General</c:formatCode>
                <c:ptCount val="60"/>
                <c:pt idx="0">
                  <c:v>56</c:v>
                </c:pt>
                <c:pt idx="1">
                  <c:v>56</c:v>
                </c:pt>
                <c:pt idx="2">
                  <c:v>70</c:v>
                </c:pt>
                <c:pt idx="3">
                  <c:v>71</c:v>
                </c:pt>
                <c:pt idx="4">
                  <c:v>87</c:v>
                </c:pt>
                <c:pt idx="5">
                  <c:v>87</c:v>
                </c:pt>
                <c:pt idx="6">
                  <c:v>87</c:v>
                </c:pt>
                <c:pt idx="7">
                  <c:v>87</c:v>
                </c:pt>
                <c:pt idx="8">
                  <c:v>87</c:v>
                </c:pt>
                <c:pt idx="9">
                  <c:v>87</c:v>
                </c:pt>
                <c:pt idx="10">
                  <c:v>87</c:v>
                </c:pt>
                <c:pt idx="11">
                  <c:v>87</c:v>
                </c:pt>
                <c:pt idx="12">
                  <c:v>87</c:v>
                </c:pt>
                <c:pt idx="13">
                  <c:v>87</c:v>
                </c:pt>
                <c:pt idx="14">
                  <c:v>91</c:v>
                </c:pt>
                <c:pt idx="15">
                  <c:v>91</c:v>
                </c:pt>
                <c:pt idx="16">
                  <c:v>94</c:v>
                </c:pt>
                <c:pt idx="17">
                  <c:v>94</c:v>
                </c:pt>
                <c:pt idx="18">
                  <c:v>94</c:v>
                </c:pt>
                <c:pt idx="19">
                  <c:v>94</c:v>
                </c:pt>
                <c:pt idx="20">
                  <c:v>94</c:v>
                </c:pt>
                <c:pt idx="21">
                  <c:v>94</c:v>
                </c:pt>
                <c:pt idx="22">
                  <c:v>94</c:v>
                </c:pt>
                <c:pt idx="23">
                  <c:v>94</c:v>
                </c:pt>
                <c:pt idx="24">
                  <c:v>94</c:v>
                </c:pt>
                <c:pt idx="25">
                  <c:v>94</c:v>
                </c:pt>
                <c:pt idx="26">
                  <c:v>94</c:v>
                </c:pt>
                <c:pt idx="27">
                  <c:v>95</c:v>
                </c:pt>
                <c:pt idx="28">
                  <c:v>96</c:v>
                </c:pt>
                <c:pt idx="29">
                  <c:v>96</c:v>
                </c:pt>
                <c:pt idx="30">
                  <c:v>96</c:v>
                </c:pt>
                <c:pt idx="31">
                  <c:v>98</c:v>
                </c:pt>
                <c:pt idx="32">
                  <c:v>98</c:v>
                </c:pt>
                <c:pt idx="33">
                  <c:v>99</c:v>
                </c:pt>
                <c:pt idx="34">
                  <c:v>99</c:v>
                </c:pt>
                <c:pt idx="35">
                  <c:v>99</c:v>
                </c:pt>
                <c:pt idx="36">
                  <c:v>99</c:v>
                </c:pt>
                <c:pt idx="37">
                  <c:v>99</c:v>
                </c:pt>
                <c:pt idx="38">
                  <c:v>99</c:v>
                </c:pt>
                <c:pt idx="39">
                  <c:v>99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100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C995-48F9-8818-29340890098C}"/>
            </c:ext>
          </c:extLst>
        </c:ser>
        <c:ser>
          <c:idx val="14"/>
          <c:order val="14"/>
          <c:tx>
            <c:strRef>
              <c:f>total_evals!$P$2</c:f>
              <c:strCache>
                <c:ptCount val="1"/>
                <c:pt idx="0">
                  <c:v>RBF-CL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total_evals!$P$3:$P$62</c:f>
              <c:numCache>
                <c:formatCode>General</c:formatCode>
                <c:ptCount val="60"/>
                <c:pt idx="0">
                  <c:v>64</c:v>
                </c:pt>
                <c:pt idx="1">
                  <c:v>82</c:v>
                </c:pt>
                <c:pt idx="2">
                  <c:v>82</c:v>
                </c:pt>
                <c:pt idx="3">
                  <c:v>82</c:v>
                </c:pt>
                <c:pt idx="4">
                  <c:v>82</c:v>
                </c:pt>
                <c:pt idx="5">
                  <c:v>82</c:v>
                </c:pt>
                <c:pt idx="6">
                  <c:v>82</c:v>
                </c:pt>
                <c:pt idx="7">
                  <c:v>82</c:v>
                </c:pt>
                <c:pt idx="8">
                  <c:v>82</c:v>
                </c:pt>
                <c:pt idx="9">
                  <c:v>82</c:v>
                </c:pt>
                <c:pt idx="10">
                  <c:v>82</c:v>
                </c:pt>
                <c:pt idx="11">
                  <c:v>82</c:v>
                </c:pt>
                <c:pt idx="12">
                  <c:v>82</c:v>
                </c:pt>
                <c:pt idx="13">
                  <c:v>82</c:v>
                </c:pt>
                <c:pt idx="14">
                  <c:v>82</c:v>
                </c:pt>
                <c:pt idx="15">
                  <c:v>82</c:v>
                </c:pt>
                <c:pt idx="16">
                  <c:v>88</c:v>
                </c:pt>
                <c:pt idx="17">
                  <c:v>88</c:v>
                </c:pt>
                <c:pt idx="18">
                  <c:v>88</c:v>
                </c:pt>
                <c:pt idx="19">
                  <c:v>88</c:v>
                </c:pt>
                <c:pt idx="20">
                  <c:v>88</c:v>
                </c:pt>
                <c:pt idx="21">
                  <c:v>88</c:v>
                </c:pt>
                <c:pt idx="22">
                  <c:v>88</c:v>
                </c:pt>
                <c:pt idx="23">
                  <c:v>88</c:v>
                </c:pt>
                <c:pt idx="24">
                  <c:v>88</c:v>
                </c:pt>
                <c:pt idx="25">
                  <c:v>88</c:v>
                </c:pt>
                <c:pt idx="26">
                  <c:v>88</c:v>
                </c:pt>
                <c:pt idx="27">
                  <c:v>88</c:v>
                </c:pt>
                <c:pt idx="28">
                  <c:v>88</c:v>
                </c:pt>
                <c:pt idx="29">
                  <c:v>88</c:v>
                </c:pt>
                <c:pt idx="30">
                  <c:v>88</c:v>
                </c:pt>
                <c:pt idx="31">
                  <c:v>88</c:v>
                </c:pt>
                <c:pt idx="32">
                  <c:v>88</c:v>
                </c:pt>
                <c:pt idx="33">
                  <c:v>88</c:v>
                </c:pt>
                <c:pt idx="34">
                  <c:v>88</c:v>
                </c:pt>
                <c:pt idx="35">
                  <c:v>88</c:v>
                </c:pt>
                <c:pt idx="36">
                  <c:v>88</c:v>
                </c:pt>
                <c:pt idx="37">
                  <c:v>88</c:v>
                </c:pt>
                <c:pt idx="38">
                  <c:v>88</c:v>
                </c:pt>
                <c:pt idx="39">
                  <c:v>88</c:v>
                </c:pt>
                <c:pt idx="40">
                  <c:v>90</c:v>
                </c:pt>
                <c:pt idx="41">
                  <c:v>90</c:v>
                </c:pt>
                <c:pt idx="42">
                  <c:v>90</c:v>
                </c:pt>
                <c:pt idx="43">
                  <c:v>90</c:v>
                </c:pt>
                <c:pt idx="44">
                  <c:v>90</c:v>
                </c:pt>
                <c:pt idx="45">
                  <c:v>90</c:v>
                </c:pt>
                <c:pt idx="46">
                  <c:v>90</c:v>
                </c:pt>
                <c:pt idx="47">
                  <c:v>90</c:v>
                </c:pt>
                <c:pt idx="48">
                  <c:v>90</c:v>
                </c:pt>
                <c:pt idx="49">
                  <c:v>90</c:v>
                </c:pt>
                <c:pt idx="50">
                  <c:v>90</c:v>
                </c:pt>
                <c:pt idx="51">
                  <c:v>90</c:v>
                </c:pt>
                <c:pt idx="52">
                  <c:v>90</c:v>
                </c:pt>
                <c:pt idx="53">
                  <c:v>90</c:v>
                </c:pt>
                <c:pt idx="54">
                  <c:v>90</c:v>
                </c:pt>
                <c:pt idx="55">
                  <c:v>90</c:v>
                </c:pt>
                <c:pt idx="56">
                  <c:v>90</c:v>
                </c:pt>
                <c:pt idx="57">
                  <c:v>90</c:v>
                </c:pt>
                <c:pt idx="58">
                  <c:v>90</c:v>
                </c:pt>
                <c:pt idx="59">
                  <c:v>90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C995-48F9-8818-293408900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1179192"/>
        <c:axId val="311179584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total_evals!$B$2</c15:sqref>
                        </c15:formulaRef>
                      </c:ext>
                    </c:extLst>
                    <c:strCache>
                      <c:ptCount val="1"/>
                      <c:pt idx="0">
                        <c:v>Num evals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total_evals!$B$3:$B$22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y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C995-48F9-8818-29340890098C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total_evals!$C$2</c15:sqref>
                        </c15:formulaRef>
                      </c:ext>
                    </c:extLst>
                    <c:strCache>
                      <c:ptCount val="1"/>
                      <c:pt idx="0">
                        <c:v>LHS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total_evals!$C$3:$C$62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</c:v>
                      </c:pt>
                      <c:pt idx="1">
                        <c:v>18</c:v>
                      </c:pt>
                      <c:pt idx="2">
                        <c:v>18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5">
                        <c:v>18</c:v>
                      </c:pt>
                      <c:pt idx="6">
                        <c:v>18</c:v>
                      </c:pt>
                      <c:pt idx="7">
                        <c:v>23</c:v>
                      </c:pt>
                      <c:pt idx="8">
                        <c:v>23</c:v>
                      </c:pt>
                      <c:pt idx="9">
                        <c:v>23</c:v>
                      </c:pt>
                      <c:pt idx="10">
                        <c:v>23</c:v>
                      </c:pt>
                      <c:pt idx="11">
                        <c:v>27</c:v>
                      </c:pt>
                      <c:pt idx="12">
                        <c:v>34</c:v>
                      </c:pt>
                      <c:pt idx="13">
                        <c:v>34</c:v>
                      </c:pt>
                      <c:pt idx="14">
                        <c:v>34</c:v>
                      </c:pt>
                      <c:pt idx="15">
                        <c:v>49</c:v>
                      </c:pt>
                      <c:pt idx="16">
                        <c:v>49</c:v>
                      </c:pt>
                      <c:pt idx="17">
                        <c:v>49</c:v>
                      </c:pt>
                      <c:pt idx="18">
                        <c:v>49</c:v>
                      </c:pt>
                      <c:pt idx="19">
                        <c:v>49</c:v>
                      </c:pt>
                      <c:pt idx="20">
                        <c:v>49</c:v>
                      </c:pt>
                      <c:pt idx="21">
                        <c:v>49</c:v>
                      </c:pt>
                      <c:pt idx="22">
                        <c:v>49</c:v>
                      </c:pt>
                      <c:pt idx="23">
                        <c:v>51</c:v>
                      </c:pt>
                      <c:pt idx="24">
                        <c:v>51</c:v>
                      </c:pt>
                      <c:pt idx="25">
                        <c:v>51</c:v>
                      </c:pt>
                      <c:pt idx="26">
                        <c:v>51</c:v>
                      </c:pt>
                      <c:pt idx="27">
                        <c:v>53</c:v>
                      </c:pt>
                      <c:pt idx="28">
                        <c:v>53</c:v>
                      </c:pt>
                      <c:pt idx="29">
                        <c:v>53</c:v>
                      </c:pt>
                      <c:pt idx="30">
                        <c:v>54</c:v>
                      </c:pt>
                      <c:pt idx="31">
                        <c:v>56</c:v>
                      </c:pt>
                      <c:pt idx="32">
                        <c:v>56</c:v>
                      </c:pt>
                      <c:pt idx="33">
                        <c:v>56</c:v>
                      </c:pt>
                      <c:pt idx="34">
                        <c:v>56</c:v>
                      </c:pt>
                      <c:pt idx="35">
                        <c:v>56</c:v>
                      </c:pt>
                      <c:pt idx="36">
                        <c:v>59</c:v>
                      </c:pt>
                      <c:pt idx="37">
                        <c:v>60</c:v>
                      </c:pt>
                      <c:pt idx="38">
                        <c:v>60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63</c:v>
                      </c:pt>
                      <c:pt idx="51">
                        <c:v>63</c:v>
                      </c:pt>
                      <c:pt idx="52">
                        <c:v>63</c:v>
                      </c:pt>
                      <c:pt idx="53">
                        <c:v>63</c:v>
                      </c:pt>
                      <c:pt idx="54">
                        <c:v>63</c:v>
                      </c:pt>
                      <c:pt idx="55">
                        <c:v>63</c:v>
                      </c:pt>
                      <c:pt idx="56">
                        <c:v>63</c:v>
                      </c:pt>
                      <c:pt idx="57">
                        <c:v>63</c:v>
                      </c:pt>
                      <c:pt idx="58">
                        <c:v>63</c:v>
                      </c:pt>
                      <c:pt idx="59">
                        <c:v>63</c:v>
                      </c:pt>
                    </c:numCache>
                  </c:numRef>
                </c:y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6-C995-48F9-8818-29340890098C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total_evals!$D$2</c15:sqref>
                        </c15:formulaRef>
                      </c:ext>
                    </c:extLst>
                    <c:strCache>
                      <c:ptCount val="1"/>
                      <c:pt idx="0">
                        <c:v>DIRECT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total_evals!$D$3:$D$62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57</c:v>
                      </c:pt>
                      <c:pt idx="1">
                        <c:v>59</c:v>
                      </c:pt>
                      <c:pt idx="2">
                        <c:v>59</c:v>
                      </c:pt>
                      <c:pt idx="3">
                        <c:v>59</c:v>
                      </c:pt>
                      <c:pt idx="4">
                        <c:v>59</c:v>
                      </c:pt>
                      <c:pt idx="5">
                        <c:v>62</c:v>
                      </c:pt>
                      <c:pt idx="6">
                        <c:v>64</c:v>
                      </c:pt>
                      <c:pt idx="7">
                        <c:v>64</c:v>
                      </c:pt>
                      <c:pt idx="8">
                        <c:v>66</c:v>
                      </c:pt>
                      <c:pt idx="9">
                        <c:v>68</c:v>
                      </c:pt>
                      <c:pt idx="10">
                        <c:v>68</c:v>
                      </c:pt>
                      <c:pt idx="11">
                        <c:v>74</c:v>
                      </c:pt>
                      <c:pt idx="12">
                        <c:v>74</c:v>
                      </c:pt>
                      <c:pt idx="13">
                        <c:v>74</c:v>
                      </c:pt>
                      <c:pt idx="14">
                        <c:v>74</c:v>
                      </c:pt>
                      <c:pt idx="15">
                        <c:v>74</c:v>
                      </c:pt>
                      <c:pt idx="16">
                        <c:v>76</c:v>
                      </c:pt>
                      <c:pt idx="17">
                        <c:v>76</c:v>
                      </c:pt>
                      <c:pt idx="18">
                        <c:v>76</c:v>
                      </c:pt>
                      <c:pt idx="19">
                        <c:v>77</c:v>
                      </c:pt>
                      <c:pt idx="20">
                        <c:v>77</c:v>
                      </c:pt>
                      <c:pt idx="21">
                        <c:v>94</c:v>
                      </c:pt>
                      <c:pt idx="22">
                        <c:v>94</c:v>
                      </c:pt>
                      <c:pt idx="23">
                        <c:v>94</c:v>
                      </c:pt>
                      <c:pt idx="24">
                        <c:v>94</c:v>
                      </c:pt>
                      <c:pt idx="25">
                        <c:v>94</c:v>
                      </c:pt>
                      <c:pt idx="26">
                        <c:v>94</c:v>
                      </c:pt>
                      <c:pt idx="27">
                        <c:v>94</c:v>
                      </c:pt>
                      <c:pt idx="28">
                        <c:v>94</c:v>
                      </c:pt>
                      <c:pt idx="29">
                        <c:v>94</c:v>
                      </c:pt>
                      <c:pt idx="30">
                        <c:v>94</c:v>
                      </c:pt>
                      <c:pt idx="31">
                        <c:v>94</c:v>
                      </c:pt>
                      <c:pt idx="32">
                        <c:v>94</c:v>
                      </c:pt>
                      <c:pt idx="33">
                        <c:v>94</c:v>
                      </c:pt>
                      <c:pt idx="34">
                        <c:v>94</c:v>
                      </c:pt>
                      <c:pt idx="35">
                        <c:v>94</c:v>
                      </c:pt>
                      <c:pt idx="36">
                        <c:v>94</c:v>
                      </c:pt>
                      <c:pt idx="37">
                        <c:v>94</c:v>
                      </c:pt>
                      <c:pt idx="38">
                        <c:v>94</c:v>
                      </c:pt>
                      <c:pt idx="39">
                        <c:v>94</c:v>
                      </c:pt>
                      <c:pt idx="40">
                        <c:v>94</c:v>
                      </c:pt>
                      <c:pt idx="41">
                        <c:v>94</c:v>
                      </c:pt>
                      <c:pt idx="42">
                        <c:v>94</c:v>
                      </c:pt>
                      <c:pt idx="43">
                        <c:v>94</c:v>
                      </c:pt>
                      <c:pt idx="44">
                        <c:v>95</c:v>
                      </c:pt>
                      <c:pt idx="45">
                        <c:v>95</c:v>
                      </c:pt>
                      <c:pt idx="46">
                        <c:v>95</c:v>
                      </c:pt>
                      <c:pt idx="47">
                        <c:v>95</c:v>
                      </c:pt>
                      <c:pt idx="48">
                        <c:v>95</c:v>
                      </c:pt>
                      <c:pt idx="49">
                        <c:v>95</c:v>
                      </c:pt>
                      <c:pt idx="50">
                        <c:v>95</c:v>
                      </c:pt>
                      <c:pt idx="51">
                        <c:v>95</c:v>
                      </c:pt>
                      <c:pt idx="52">
                        <c:v>95</c:v>
                      </c:pt>
                      <c:pt idx="53">
                        <c:v>95</c:v>
                      </c:pt>
                      <c:pt idx="54">
                        <c:v>95</c:v>
                      </c:pt>
                      <c:pt idx="55">
                        <c:v>95</c:v>
                      </c:pt>
                      <c:pt idx="56">
                        <c:v>95</c:v>
                      </c:pt>
                      <c:pt idx="57">
                        <c:v>95</c:v>
                      </c:pt>
                      <c:pt idx="58">
                        <c:v>95</c:v>
                      </c:pt>
                      <c:pt idx="59">
                        <c:v>98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7-C995-48F9-8818-29340890098C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total_evals!$E$2</c15:sqref>
                        </c15:formulaRef>
                      </c:ext>
                    </c:extLst>
                    <c:strCache>
                      <c:ptCount val="1"/>
                      <c:pt idx="0">
                        <c:v>DIRECT-L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total_evals!$E$3:$E$62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57</c:v>
                      </c:pt>
                      <c:pt idx="1">
                        <c:v>59</c:v>
                      </c:pt>
                      <c:pt idx="2">
                        <c:v>59</c:v>
                      </c:pt>
                      <c:pt idx="3">
                        <c:v>59</c:v>
                      </c:pt>
                      <c:pt idx="4">
                        <c:v>59</c:v>
                      </c:pt>
                      <c:pt idx="5">
                        <c:v>62</c:v>
                      </c:pt>
                      <c:pt idx="6">
                        <c:v>64</c:v>
                      </c:pt>
                      <c:pt idx="7">
                        <c:v>64</c:v>
                      </c:pt>
                      <c:pt idx="8">
                        <c:v>66</c:v>
                      </c:pt>
                      <c:pt idx="9">
                        <c:v>66</c:v>
                      </c:pt>
                      <c:pt idx="10">
                        <c:v>66</c:v>
                      </c:pt>
                      <c:pt idx="11">
                        <c:v>71</c:v>
                      </c:pt>
                      <c:pt idx="12">
                        <c:v>71</c:v>
                      </c:pt>
                      <c:pt idx="13">
                        <c:v>71</c:v>
                      </c:pt>
                      <c:pt idx="14">
                        <c:v>71</c:v>
                      </c:pt>
                      <c:pt idx="15">
                        <c:v>74</c:v>
                      </c:pt>
                      <c:pt idx="16">
                        <c:v>74</c:v>
                      </c:pt>
                      <c:pt idx="17">
                        <c:v>75</c:v>
                      </c:pt>
                      <c:pt idx="18">
                        <c:v>75</c:v>
                      </c:pt>
                      <c:pt idx="19">
                        <c:v>75</c:v>
                      </c:pt>
                      <c:pt idx="20">
                        <c:v>75</c:v>
                      </c:pt>
                      <c:pt idx="21">
                        <c:v>75</c:v>
                      </c:pt>
                      <c:pt idx="22">
                        <c:v>75</c:v>
                      </c:pt>
                      <c:pt idx="23">
                        <c:v>75</c:v>
                      </c:pt>
                      <c:pt idx="24">
                        <c:v>76</c:v>
                      </c:pt>
                      <c:pt idx="25">
                        <c:v>76</c:v>
                      </c:pt>
                      <c:pt idx="26">
                        <c:v>76</c:v>
                      </c:pt>
                      <c:pt idx="27">
                        <c:v>76</c:v>
                      </c:pt>
                      <c:pt idx="28">
                        <c:v>76</c:v>
                      </c:pt>
                      <c:pt idx="29">
                        <c:v>76</c:v>
                      </c:pt>
                      <c:pt idx="30">
                        <c:v>76</c:v>
                      </c:pt>
                      <c:pt idx="31">
                        <c:v>76</c:v>
                      </c:pt>
                      <c:pt idx="32">
                        <c:v>76</c:v>
                      </c:pt>
                      <c:pt idx="33">
                        <c:v>76</c:v>
                      </c:pt>
                      <c:pt idx="34">
                        <c:v>76</c:v>
                      </c:pt>
                      <c:pt idx="35">
                        <c:v>76</c:v>
                      </c:pt>
                      <c:pt idx="36">
                        <c:v>76</c:v>
                      </c:pt>
                      <c:pt idx="37">
                        <c:v>76</c:v>
                      </c:pt>
                      <c:pt idx="38">
                        <c:v>76</c:v>
                      </c:pt>
                      <c:pt idx="39">
                        <c:v>76</c:v>
                      </c:pt>
                      <c:pt idx="40">
                        <c:v>76</c:v>
                      </c:pt>
                      <c:pt idx="41">
                        <c:v>76</c:v>
                      </c:pt>
                      <c:pt idx="42">
                        <c:v>76</c:v>
                      </c:pt>
                      <c:pt idx="43">
                        <c:v>76</c:v>
                      </c:pt>
                      <c:pt idx="44">
                        <c:v>76</c:v>
                      </c:pt>
                      <c:pt idx="45">
                        <c:v>76</c:v>
                      </c:pt>
                      <c:pt idx="46">
                        <c:v>76</c:v>
                      </c:pt>
                      <c:pt idx="47">
                        <c:v>76</c:v>
                      </c:pt>
                      <c:pt idx="48">
                        <c:v>76</c:v>
                      </c:pt>
                      <c:pt idx="49">
                        <c:v>78</c:v>
                      </c:pt>
                      <c:pt idx="50">
                        <c:v>78</c:v>
                      </c:pt>
                      <c:pt idx="51">
                        <c:v>78</c:v>
                      </c:pt>
                      <c:pt idx="52">
                        <c:v>78</c:v>
                      </c:pt>
                      <c:pt idx="53">
                        <c:v>78</c:v>
                      </c:pt>
                      <c:pt idx="54">
                        <c:v>78</c:v>
                      </c:pt>
                      <c:pt idx="55">
                        <c:v>78</c:v>
                      </c:pt>
                      <c:pt idx="56">
                        <c:v>79</c:v>
                      </c:pt>
                      <c:pt idx="57">
                        <c:v>79</c:v>
                      </c:pt>
                      <c:pt idx="58">
                        <c:v>79</c:v>
                      </c:pt>
                      <c:pt idx="59">
                        <c:v>79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8-C995-48F9-8818-29340890098C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total_evals!$F$2</c15:sqref>
                        </c15:formulaRef>
                      </c:ext>
                    </c:extLst>
                    <c:strCache>
                      <c:ptCount val="1"/>
                      <c:pt idx="0">
                        <c:v>NMS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total_evals!$F$3:$F$62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30</c:v>
                      </c:pt>
                      <c:pt idx="1">
                        <c:v>31</c:v>
                      </c:pt>
                      <c:pt idx="2">
                        <c:v>31</c:v>
                      </c:pt>
                      <c:pt idx="3">
                        <c:v>31</c:v>
                      </c:pt>
                      <c:pt idx="4">
                        <c:v>38</c:v>
                      </c:pt>
                      <c:pt idx="5">
                        <c:v>41</c:v>
                      </c:pt>
                      <c:pt idx="6">
                        <c:v>56</c:v>
                      </c:pt>
                      <c:pt idx="7">
                        <c:v>56</c:v>
                      </c:pt>
                      <c:pt idx="8">
                        <c:v>56</c:v>
                      </c:pt>
                      <c:pt idx="9">
                        <c:v>56</c:v>
                      </c:pt>
                      <c:pt idx="10">
                        <c:v>62</c:v>
                      </c:pt>
                      <c:pt idx="11">
                        <c:v>62</c:v>
                      </c:pt>
                      <c:pt idx="12">
                        <c:v>69</c:v>
                      </c:pt>
                      <c:pt idx="13">
                        <c:v>79</c:v>
                      </c:pt>
                      <c:pt idx="14">
                        <c:v>82</c:v>
                      </c:pt>
                      <c:pt idx="15">
                        <c:v>94</c:v>
                      </c:pt>
                      <c:pt idx="16">
                        <c:v>94</c:v>
                      </c:pt>
                      <c:pt idx="17">
                        <c:v>99</c:v>
                      </c:pt>
                      <c:pt idx="18">
                        <c:v>99</c:v>
                      </c:pt>
                      <c:pt idx="19">
                        <c:v>99</c:v>
                      </c:pt>
                      <c:pt idx="20">
                        <c:v>99</c:v>
                      </c:pt>
                      <c:pt idx="21">
                        <c:v>99</c:v>
                      </c:pt>
                      <c:pt idx="22">
                        <c:v>99</c:v>
                      </c:pt>
                      <c:pt idx="23">
                        <c:v>99</c:v>
                      </c:pt>
                      <c:pt idx="24">
                        <c:v>99</c:v>
                      </c:pt>
                      <c:pt idx="25">
                        <c:v>99</c:v>
                      </c:pt>
                      <c:pt idx="26">
                        <c:v>99</c:v>
                      </c:pt>
                      <c:pt idx="27">
                        <c:v>99</c:v>
                      </c:pt>
                      <c:pt idx="28">
                        <c:v>99</c:v>
                      </c:pt>
                      <c:pt idx="29">
                        <c:v>99</c:v>
                      </c:pt>
                      <c:pt idx="30">
                        <c:v>99</c:v>
                      </c:pt>
                      <c:pt idx="31">
                        <c:v>99</c:v>
                      </c:pt>
                      <c:pt idx="32">
                        <c:v>99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99</c:v>
                      </c:pt>
                      <c:pt idx="39">
                        <c:v>99</c:v>
                      </c:pt>
                      <c:pt idx="40">
                        <c:v>99</c:v>
                      </c:pt>
                      <c:pt idx="41">
                        <c:v>99</c:v>
                      </c:pt>
                      <c:pt idx="42">
                        <c:v>99</c:v>
                      </c:pt>
                      <c:pt idx="43">
                        <c:v>99</c:v>
                      </c:pt>
                      <c:pt idx="44">
                        <c:v>99</c:v>
                      </c:pt>
                      <c:pt idx="45">
                        <c:v>99</c:v>
                      </c:pt>
                      <c:pt idx="46">
                        <c:v>99</c:v>
                      </c:pt>
                      <c:pt idx="47">
                        <c:v>99</c:v>
                      </c:pt>
                      <c:pt idx="48">
                        <c:v>99</c:v>
                      </c:pt>
                      <c:pt idx="49">
                        <c:v>99</c:v>
                      </c:pt>
                      <c:pt idx="50">
                        <c:v>99</c:v>
                      </c:pt>
                      <c:pt idx="51">
                        <c:v>99</c:v>
                      </c:pt>
                      <c:pt idx="52">
                        <c:v>99</c:v>
                      </c:pt>
                      <c:pt idx="53">
                        <c:v>99</c:v>
                      </c:pt>
                      <c:pt idx="54">
                        <c:v>99</c:v>
                      </c:pt>
                      <c:pt idx="55">
                        <c:v>99</c:v>
                      </c:pt>
                      <c:pt idx="56">
                        <c:v>99</c:v>
                      </c:pt>
                      <c:pt idx="57">
                        <c:v>99</c:v>
                      </c:pt>
                      <c:pt idx="58">
                        <c:v>99</c:v>
                      </c:pt>
                      <c:pt idx="59">
                        <c:v>99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9-C995-48F9-8818-29340890098C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total_evals!$G$2</c15:sqref>
                        </c15:formulaRef>
                      </c:ext>
                    </c:extLst>
                    <c:strCache>
                      <c:ptCount val="1"/>
                      <c:pt idx="0">
                        <c:v>PRAXIS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total_evals!$G$3:$G$62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58</c:v>
                      </c:pt>
                      <c:pt idx="1">
                        <c:v>58</c:v>
                      </c:pt>
                      <c:pt idx="2">
                        <c:v>58</c:v>
                      </c:pt>
                      <c:pt idx="3">
                        <c:v>58</c:v>
                      </c:pt>
                      <c:pt idx="4">
                        <c:v>59</c:v>
                      </c:pt>
                      <c:pt idx="5">
                        <c:v>62</c:v>
                      </c:pt>
                      <c:pt idx="6">
                        <c:v>62</c:v>
                      </c:pt>
                      <c:pt idx="7">
                        <c:v>62</c:v>
                      </c:pt>
                      <c:pt idx="8">
                        <c:v>62</c:v>
                      </c:pt>
                      <c:pt idx="9">
                        <c:v>62</c:v>
                      </c:pt>
                      <c:pt idx="10">
                        <c:v>62</c:v>
                      </c:pt>
                      <c:pt idx="11">
                        <c:v>62</c:v>
                      </c:pt>
                      <c:pt idx="12">
                        <c:v>62</c:v>
                      </c:pt>
                      <c:pt idx="13">
                        <c:v>62</c:v>
                      </c:pt>
                      <c:pt idx="14">
                        <c:v>63</c:v>
                      </c:pt>
                      <c:pt idx="15">
                        <c:v>63</c:v>
                      </c:pt>
                      <c:pt idx="16">
                        <c:v>63</c:v>
                      </c:pt>
                      <c:pt idx="17">
                        <c:v>63</c:v>
                      </c:pt>
                      <c:pt idx="18">
                        <c:v>63</c:v>
                      </c:pt>
                      <c:pt idx="19">
                        <c:v>63</c:v>
                      </c:pt>
                      <c:pt idx="20">
                        <c:v>63</c:v>
                      </c:pt>
                      <c:pt idx="21">
                        <c:v>63</c:v>
                      </c:pt>
                      <c:pt idx="22">
                        <c:v>63</c:v>
                      </c:pt>
                      <c:pt idx="23">
                        <c:v>63</c:v>
                      </c:pt>
                      <c:pt idx="24">
                        <c:v>63</c:v>
                      </c:pt>
                      <c:pt idx="25">
                        <c:v>63</c:v>
                      </c:pt>
                      <c:pt idx="26">
                        <c:v>63</c:v>
                      </c:pt>
                      <c:pt idx="27">
                        <c:v>63</c:v>
                      </c:pt>
                      <c:pt idx="28">
                        <c:v>63</c:v>
                      </c:pt>
                      <c:pt idx="29">
                        <c:v>63</c:v>
                      </c:pt>
                      <c:pt idx="30">
                        <c:v>63</c:v>
                      </c:pt>
                      <c:pt idx="31">
                        <c:v>63</c:v>
                      </c:pt>
                      <c:pt idx="32">
                        <c:v>63</c:v>
                      </c:pt>
                      <c:pt idx="33">
                        <c:v>63</c:v>
                      </c:pt>
                      <c:pt idx="34">
                        <c:v>63</c:v>
                      </c:pt>
                      <c:pt idx="35">
                        <c:v>63</c:v>
                      </c:pt>
                      <c:pt idx="36">
                        <c:v>63</c:v>
                      </c:pt>
                      <c:pt idx="37">
                        <c:v>63</c:v>
                      </c:pt>
                      <c:pt idx="38">
                        <c:v>63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66</c:v>
                      </c:pt>
                      <c:pt idx="51">
                        <c:v>66</c:v>
                      </c:pt>
                      <c:pt idx="52">
                        <c:v>66</c:v>
                      </c:pt>
                      <c:pt idx="53">
                        <c:v>67</c:v>
                      </c:pt>
                      <c:pt idx="54">
                        <c:v>67</c:v>
                      </c:pt>
                      <c:pt idx="55">
                        <c:v>67</c:v>
                      </c:pt>
                      <c:pt idx="56">
                        <c:v>67</c:v>
                      </c:pt>
                      <c:pt idx="57">
                        <c:v>67</c:v>
                      </c:pt>
                      <c:pt idx="58">
                        <c:v>67</c:v>
                      </c:pt>
                      <c:pt idx="59">
                        <c:v>67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A-C995-48F9-8818-29340890098C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total_evals!$H$2</c15:sqref>
                        </c15:formulaRef>
                      </c:ext>
                    </c:extLst>
                    <c:strCache>
                      <c:ptCount val="1"/>
                      <c:pt idx="0">
                        <c:v>SUBPLEX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total_evals!$H$3:$H$62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76</c:v>
                      </c:pt>
                      <c:pt idx="1">
                        <c:v>76</c:v>
                      </c:pt>
                      <c:pt idx="2">
                        <c:v>76</c:v>
                      </c:pt>
                      <c:pt idx="3">
                        <c:v>76</c:v>
                      </c:pt>
                      <c:pt idx="4">
                        <c:v>76</c:v>
                      </c:pt>
                      <c:pt idx="5">
                        <c:v>76</c:v>
                      </c:pt>
                      <c:pt idx="6">
                        <c:v>76</c:v>
                      </c:pt>
                      <c:pt idx="7">
                        <c:v>80</c:v>
                      </c:pt>
                      <c:pt idx="8">
                        <c:v>80</c:v>
                      </c:pt>
                      <c:pt idx="9">
                        <c:v>80</c:v>
                      </c:pt>
                      <c:pt idx="10">
                        <c:v>80</c:v>
                      </c:pt>
                      <c:pt idx="11">
                        <c:v>80</c:v>
                      </c:pt>
                      <c:pt idx="12">
                        <c:v>80</c:v>
                      </c:pt>
                      <c:pt idx="13">
                        <c:v>80</c:v>
                      </c:pt>
                      <c:pt idx="14">
                        <c:v>80</c:v>
                      </c:pt>
                      <c:pt idx="15">
                        <c:v>80</c:v>
                      </c:pt>
                      <c:pt idx="16">
                        <c:v>82</c:v>
                      </c:pt>
                      <c:pt idx="17">
                        <c:v>82</c:v>
                      </c:pt>
                      <c:pt idx="18">
                        <c:v>82</c:v>
                      </c:pt>
                      <c:pt idx="19">
                        <c:v>82</c:v>
                      </c:pt>
                      <c:pt idx="20">
                        <c:v>82</c:v>
                      </c:pt>
                      <c:pt idx="21">
                        <c:v>82</c:v>
                      </c:pt>
                      <c:pt idx="22">
                        <c:v>82</c:v>
                      </c:pt>
                      <c:pt idx="23">
                        <c:v>82</c:v>
                      </c:pt>
                      <c:pt idx="24">
                        <c:v>82</c:v>
                      </c:pt>
                      <c:pt idx="25">
                        <c:v>82</c:v>
                      </c:pt>
                      <c:pt idx="26">
                        <c:v>82</c:v>
                      </c:pt>
                      <c:pt idx="27">
                        <c:v>82</c:v>
                      </c:pt>
                      <c:pt idx="28">
                        <c:v>82</c:v>
                      </c:pt>
                      <c:pt idx="29">
                        <c:v>82</c:v>
                      </c:pt>
                      <c:pt idx="30">
                        <c:v>82</c:v>
                      </c:pt>
                      <c:pt idx="31">
                        <c:v>82</c:v>
                      </c:pt>
                      <c:pt idx="32">
                        <c:v>82</c:v>
                      </c:pt>
                      <c:pt idx="33">
                        <c:v>83</c:v>
                      </c:pt>
                      <c:pt idx="34">
                        <c:v>83</c:v>
                      </c:pt>
                      <c:pt idx="35">
                        <c:v>83</c:v>
                      </c:pt>
                      <c:pt idx="36">
                        <c:v>83</c:v>
                      </c:pt>
                      <c:pt idx="37">
                        <c:v>83</c:v>
                      </c:pt>
                      <c:pt idx="38">
                        <c:v>83</c:v>
                      </c:pt>
                      <c:pt idx="39">
                        <c:v>85</c:v>
                      </c:pt>
                      <c:pt idx="40">
                        <c:v>85</c:v>
                      </c:pt>
                      <c:pt idx="41">
                        <c:v>85</c:v>
                      </c:pt>
                      <c:pt idx="42">
                        <c:v>85</c:v>
                      </c:pt>
                      <c:pt idx="43">
                        <c:v>85</c:v>
                      </c:pt>
                      <c:pt idx="44">
                        <c:v>85</c:v>
                      </c:pt>
                      <c:pt idx="45">
                        <c:v>85</c:v>
                      </c:pt>
                      <c:pt idx="46">
                        <c:v>85</c:v>
                      </c:pt>
                      <c:pt idx="47">
                        <c:v>85</c:v>
                      </c:pt>
                      <c:pt idx="48">
                        <c:v>85</c:v>
                      </c:pt>
                      <c:pt idx="49">
                        <c:v>85</c:v>
                      </c:pt>
                      <c:pt idx="50">
                        <c:v>85</c:v>
                      </c:pt>
                      <c:pt idx="51">
                        <c:v>85</c:v>
                      </c:pt>
                      <c:pt idx="52">
                        <c:v>85</c:v>
                      </c:pt>
                      <c:pt idx="53">
                        <c:v>85</c:v>
                      </c:pt>
                      <c:pt idx="54">
                        <c:v>85</c:v>
                      </c:pt>
                      <c:pt idx="55">
                        <c:v>85</c:v>
                      </c:pt>
                      <c:pt idx="56">
                        <c:v>85</c:v>
                      </c:pt>
                      <c:pt idx="57">
                        <c:v>85</c:v>
                      </c:pt>
                      <c:pt idx="58">
                        <c:v>85</c:v>
                      </c:pt>
                      <c:pt idx="59">
                        <c:v>85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C995-48F9-8818-29340890098C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total_evals!$I$2</c15:sqref>
                        </c15:formulaRef>
                      </c:ext>
                    </c:extLst>
                    <c:strCache>
                      <c:ptCount val="1"/>
                      <c:pt idx="0">
                        <c:v>CRS2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total_evals!$I$3:$I$62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44</c:v>
                      </c:pt>
                      <c:pt idx="1">
                        <c:v>44</c:v>
                      </c:pt>
                      <c:pt idx="2">
                        <c:v>59</c:v>
                      </c:pt>
                      <c:pt idx="3">
                        <c:v>59</c:v>
                      </c:pt>
                      <c:pt idx="4">
                        <c:v>59</c:v>
                      </c:pt>
                      <c:pt idx="5">
                        <c:v>59</c:v>
                      </c:pt>
                      <c:pt idx="6">
                        <c:v>59</c:v>
                      </c:pt>
                      <c:pt idx="7">
                        <c:v>59</c:v>
                      </c:pt>
                      <c:pt idx="8">
                        <c:v>59</c:v>
                      </c:pt>
                      <c:pt idx="9">
                        <c:v>59</c:v>
                      </c:pt>
                      <c:pt idx="10">
                        <c:v>59</c:v>
                      </c:pt>
                      <c:pt idx="11">
                        <c:v>59</c:v>
                      </c:pt>
                      <c:pt idx="12">
                        <c:v>59</c:v>
                      </c:pt>
                      <c:pt idx="13">
                        <c:v>98</c:v>
                      </c:pt>
                      <c:pt idx="14">
                        <c:v>98</c:v>
                      </c:pt>
                      <c:pt idx="15">
                        <c:v>98</c:v>
                      </c:pt>
                      <c:pt idx="16">
                        <c:v>98</c:v>
                      </c:pt>
                      <c:pt idx="17">
                        <c:v>98</c:v>
                      </c:pt>
                      <c:pt idx="18">
                        <c:v>98</c:v>
                      </c:pt>
                      <c:pt idx="19">
                        <c:v>98</c:v>
                      </c:pt>
                      <c:pt idx="20">
                        <c:v>98</c:v>
                      </c:pt>
                      <c:pt idx="21">
                        <c:v>98</c:v>
                      </c:pt>
                      <c:pt idx="22">
                        <c:v>98</c:v>
                      </c:pt>
                      <c:pt idx="23">
                        <c:v>98</c:v>
                      </c:pt>
                      <c:pt idx="24">
                        <c:v>98</c:v>
                      </c:pt>
                      <c:pt idx="25">
                        <c:v>98</c:v>
                      </c:pt>
                      <c:pt idx="26">
                        <c:v>98</c:v>
                      </c:pt>
                      <c:pt idx="27">
                        <c:v>98</c:v>
                      </c:pt>
                      <c:pt idx="28">
                        <c:v>98</c:v>
                      </c:pt>
                      <c:pt idx="29">
                        <c:v>98</c:v>
                      </c:pt>
                      <c:pt idx="30">
                        <c:v>98</c:v>
                      </c:pt>
                      <c:pt idx="31">
                        <c:v>98</c:v>
                      </c:pt>
                      <c:pt idx="32">
                        <c:v>98</c:v>
                      </c:pt>
                      <c:pt idx="33">
                        <c:v>98</c:v>
                      </c:pt>
                      <c:pt idx="34">
                        <c:v>98</c:v>
                      </c:pt>
                      <c:pt idx="35">
                        <c:v>98</c:v>
                      </c:pt>
                      <c:pt idx="36">
                        <c:v>98</c:v>
                      </c:pt>
                      <c:pt idx="37">
                        <c:v>98</c:v>
                      </c:pt>
                      <c:pt idx="38">
                        <c:v>98</c:v>
                      </c:pt>
                      <c:pt idx="39">
                        <c:v>98</c:v>
                      </c:pt>
                      <c:pt idx="40">
                        <c:v>98</c:v>
                      </c:pt>
                      <c:pt idx="41">
                        <c:v>98</c:v>
                      </c:pt>
                      <c:pt idx="42">
                        <c:v>98</c:v>
                      </c:pt>
                      <c:pt idx="43">
                        <c:v>98</c:v>
                      </c:pt>
                      <c:pt idx="44">
                        <c:v>98</c:v>
                      </c:pt>
                      <c:pt idx="45">
                        <c:v>98</c:v>
                      </c:pt>
                      <c:pt idx="46">
                        <c:v>98</c:v>
                      </c:pt>
                      <c:pt idx="47">
                        <c:v>98</c:v>
                      </c:pt>
                      <c:pt idx="48">
                        <c:v>98</c:v>
                      </c:pt>
                      <c:pt idx="49">
                        <c:v>98</c:v>
                      </c:pt>
                      <c:pt idx="50">
                        <c:v>98</c:v>
                      </c:pt>
                      <c:pt idx="51">
                        <c:v>98</c:v>
                      </c:pt>
                      <c:pt idx="52">
                        <c:v>98</c:v>
                      </c:pt>
                      <c:pt idx="53">
                        <c:v>98</c:v>
                      </c:pt>
                      <c:pt idx="54">
                        <c:v>98</c:v>
                      </c:pt>
                      <c:pt idx="55">
                        <c:v>98</c:v>
                      </c:pt>
                      <c:pt idx="56">
                        <c:v>98</c:v>
                      </c:pt>
                      <c:pt idx="57">
                        <c:v>98</c:v>
                      </c:pt>
                      <c:pt idx="58">
                        <c:v>98</c:v>
                      </c:pt>
                      <c:pt idx="59">
                        <c:v>98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C995-48F9-8818-29340890098C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total_evals!$J$2</c15:sqref>
                        </c15:formulaRef>
                      </c:ext>
                    </c:extLst>
                    <c:strCache>
                      <c:ptCount val="1"/>
                      <c:pt idx="0">
                        <c:v>ESCH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total_evals!$J$3:$J$62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76</c:v>
                      </c:pt>
                      <c:pt idx="1">
                        <c:v>76</c:v>
                      </c:pt>
                      <c:pt idx="2">
                        <c:v>76</c:v>
                      </c:pt>
                      <c:pt idx="3">
                        <c:v>76</c:v>
                      </c:pt>
                      <c:pt idx="4">
                        <c:v>76</c:v>
                      </c:pt>
                      <c:pt idx="5">
                        <c:v>76</c:v>
                      </c:pt>
                      <c:pt idx="6">
                        <c:v>76</c:v>
                      </c:pt>
                      <c:pt idx="7">
                        <c:v>76</c:v>
                      </c:pt>
                      <c:pt idx="8">
                        <c:v>76</c:v>
                      </c:pt>
                      <c:pt idx="9">
                        <c:v>76</c:v>
                      </c:pt>
                      <c:pt idx="10">
                        <c:v>76</c:v>
                      </c:pt>
                      <c:pt idx="11">
                        <c:v>78</c:v>
                      </c:pt>
                      <c:pt idx="12">
                        <c:v>78</c:v>
                      </c:pt>
                      <c:pt idx="13">
                        <c:v>78</c:v>
                      </c:pt>
                      <c:pt idx="14">
                        <c:v>78</c:v>
                      </c:pt>
                      <c:pt idx="15">
                        <c:v>78</c:v>
                      </c:pt>
                      <c:pt idx="16">
                        <c:v>78</c:v>
                      </c:pt>
                      <c:pt idx="17">
                        <c:v>78</c:v>
                      </c:pt>
                      <c:pt idx="18">
                        <c:v>78</c:v>
                      </c:pt>
                      <c:pt idx="19">
                        <c:v>78</c:v>
                      </c:pt>
                      <c:pt idx="20">
                        <c:v>78</c:v>
                      </c:pt>
                      <c:pt idx="21">
                        <c:v>78</c:v>
                      </c:pt>
                      <c:pt idx="22">
                        <c:v>78</c:v>
                      </c:pt>
                      <c:pt idx="23">
                        <c:v>78</c:v>
                      </c:pt>
                      <c:pt idx="24">
                        <c:v>78</c:v>
                      </c:pt>
                      <c:pt idx="25">
                        <c:v>78</c:v>
                      </c:pt>
                      <c:pt idx="26">
                        <c:v>78</c:v>
                      </c:pt>
                      <c:pt idx="27">
                        <c:v>78</c:v>
                      </c:pt>
                      <c:pt idx="28">
                        <c:v>78</c:v>
                      </c:pt>
                      <c:pt idx="29">
                        <c:v>78</c:v>
                      </c:pt>
                      <c:pt idx="30">
                        <c:v>78</c:v>
                      </c:pt>
                      <c:pt idx="31">
                        <c:v>78</c:v>
                      </c:pt>
                      <c:pt idx="32">
                        <c:v>78</c:v>
                      </c:pt>
                      <c:pt idx="33">
                        <c:v>78</c:v>
                      </c:pt>
                      <c:pt idx="34">
                        <c:v>78</c:v>
                      </c:pt>
                      <c:pt idx="35">
                        <c:v>78</c:v>
                      </c:pt>
                      <c:pt idx="36">
                        <c:v>78</c:v>
                      </c:pt>
                      <c:pt idx="37">
                        <c:v>78</c:v>
                      </c:pt>
                      <c:pt idx="38">
                        <c:v>78</c:v>
                      </c:pt>
                      <c:pt idx="39">
                        <c:v>78</c:v>
                      </c:pt>
                      <c:pt idx="40">
                        <c:v>78</c:v>
                      </c:pt>
                      <c:pt idx="41">
                        <c:v>78</c:v>
                      </c:pt>
                      <c:pt idx="42">
                        <c:v>78</c:v>
                      </c:pt>
                      <c:pt idx="43">
                        <c:v>78</c:v>
                      </c:pt>
                      <c:pt idx="44">
                        <c:v>78</c:v>
                      </c:pt>
                      <c:pt idx="45">
                        <c:v>78</c:v>
                      </c:pt>
                      <c:pt idx="46">
                        <c:v>78</c:v>
                      </c:pt>
                      <c:pt idx="47">
                        <c:v>78</c:v>
                      </c:pt>
                      <c:pt idx="48">
                        <c:v>78</c:v>
                      </c:pt>
                      <c:pt idx="49">
                        <c:v>78</c:v>
                      </c:pt>
                      <c:pt idx="50">
                        <c:v>78</c:v>
                      </c:pt>
                      <c:pt idx="51">
                        <c:v>78</c:v>
                      </c:pt>
                      <c:pt idx="52">
                        <c:v>78</c:v>
                      </c:pt>
                      <c:pt idx="53">
                        <c:v>78</c:v>
                      </c:pt>
                      <c:pt idx="54">
                        <c:v>78</c:v>
                      </c:pt>
                      <c:pt idx="55">
                        <c:v>78</c:v>
                      </c:pt>
                      <c:pt idx="56">
                        <c:v>78</c:v>
                      </c:pt>
                      <c:pt idx="57">
                        <c:v>82</c:v>
                      </c:pt>
                      <c:pt idx="58">
                        <c:v>82</c:v>
                      </c:pt>
                      <c:pt idx="59">
                        <c:v>82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C995-48F9-8818-29340890098C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total_evals!$K$2</c15:sqref>
                        </c15:formulaRef>
                      </c:ext>
                    </c:extLst>
                    <c:strCache>
                      <c:ptCount val="1"/>
                      <c:pt idx="0">
                        <c:v>ISRES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total_evals!$K$3:$K$62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46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73</c:v>
                      </c:pt>
                      <c:pt idx="4">
                        <c:v>73</c:v>
                      </c:pt>
                      <c:pt idx="5">
                        <c:v>73</c:v>
                      </c:pt>
                      <c:pt idx="6">
                        <c:v>73</c:v>
                      </c:pt>
                      <c:pt idx="7">
                        <c:v>73</c:v>
                      </c:pt>
                      <c:pt idx="8">
                        <c:v>73</c:v>
                      </c:pt>
                      <c:pt idx="9">
                        <c:v>73</c:v>
                      </c:pt>
                      <c:pt idx="10">
                        <c:v>73</c:v>
                      </c:pt>
                      <c:pt idx="11">
                        <c:v>73</c:v>
                      </c:pt>
                      <c:pt idx="12">
                        <c:v>73</c:v>
                      </c:pt>
                      <c:pt idx="13">
                        <c:v>73</c:v>
                      </c:pt>
                      <c:pt idx="14">
                        <c:v>73</c:v>
                      </c:pt>
                      <c:pt idx="15">
                        <c:v>73</c:v>
                      </c:pt>
                      <c:pt idx="16">
                        <c:v>73</c:v>
                      </c:pt>
                      <c:pt idx="17">
                        <c:v>73</c:v>
                      </c:pt>
                      <c:pt idx="18">
                        <c:v>73</c:v>
                      </c:pt>
                      <c:pt idx="19">
                        <c:v>73</c:v>
                      </c:pt>
                      <c:pt idx="20">
                        <c:v>73</c:v>
                      </c:pt>
                      <c:pt idx="21">
                        <c:v>73</c:v>
                      </c:pt>
                      <c:pt idx="22">
                        <c:v>73</c:v>
                      </c:pt>
                      <c:pt idx="23">
                        <c:v>73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6">
                        <c:v>73</c:v>
                      </c:pt>
                      <c:pt idx="27">
                        <c:v>73</c:v>
                      </c:pt>
                      <c:pt idx="28">
                        <c:v>73</c:v>
                      </c:pt>
                      <c:pt idx="29">
                        <c:v>73</c:v>
                      </c:pt>
                      <c:pt idx="30">
                        <c:v>73</c:v>
                      </c:pt>
                      <c:pt idx="31">
                        <c:v>73</c:v>
                      </c:pt>
                      <c:pt idx="32">
                        <c:v>73</c:v>
                      </c:pt>
                      <c:pt idx="33">
                        <c:v>73</c:v>
                      </c:pt>
                      <c:pt idx="34">
                        <c:v>73</c:v>
                      </c:pt>
                      <c:pt idx="35">
                        <c:v>90</c:v>
                      </c:pt>
                      <c:pt idx="36">
                        <c:v>90</c:v>
                      </c:pt>
                      <c:pt idx="37">
                        <c:v>90</c:v>
                      </c:pt>
                      <c:pt idx="38">
                        <c:v>90</c:v>
                      </c:pt>
                      <c:pt idx="39">
                        <c:v>90</c:v>
                      </c:pt>
                      <c:pt idx="40">
                        <c:v>90</c:v>
                      </c:pt>
                      <c:pt idx="41">
                        <c:v>90</c:v>
                      </c:pt>
                      <c:pt idx="42">
                        <c:v>90</c:v>
                      </c:pt>
                      <c:pt idx="43">
                        <c:v>90</c:v>
                      </c:pt>
                      <c:pt idx="44">
                        <c:v>90</c:v>
                      </c:pt>
                      <c:pt idx="45">
                        <c:v>90</c:v>
                      </c:pt>
                      <c:pt idx="46">
                        <c:v>90</c:v>
                      </c:pt>
                      <c:pt idx="47">
                        <c:v>90</c:v>
                      </c:pt>
                      <c:pt idx="48">
                        <c:v>90</c:v>
                      </c:pt>
                      <c:pt idx="49">
                        <c:v>90</c:v>
                      </c:pt>
                      <c:pt idx="50">
                        <c:v>90</c:v>
                      </c:pt>
                      <c:pt idx="51">
                        <c:v>90</c:v>
                      </c:pt>
                      <c:pt idx="52">
                        <c:v>90</c:v>
                      </c:pt>
                      <c:pt idx="53">
                        <c:v>90</c:v>
                      </c:pt>
                      <c:pt idx="54">
                        <c:v>90</c:v>
                      </c:pt>
                      <c:pt idx="55">
                        <c:v>90</c:v>
                      </c:pt>
                      <c:pt idx="56">
                        <c:v>90</c:v>
                      </c:pt>
                      <c:pt idx="57">
                        <c:v>90</c:v>
                      </c:pt>
                      <c:pt idx="58">
                        <c:v>90</c:v>
                      </c:pt>
                      <c:pt idx="59">
                        <c:v>90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C995-48F9-8818-29340890098C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total_evals!$Q$2</c15:sqref>
                        </c15:formulaRef>
                      </c:ext>
                    </c:extLst>
                    <c:strCache>
                      <c:ptCount val="1"/>
                      <c:pt idx="0">
                        <c:v>RBF-LL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total_evals!$Q$3:$Q$62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74</c:v>
                      </c:pt>
                      <c:pt idx="1">
                        <c:v>74</c:v>
                      </c:pt>
                      <c:pt idx="2">
                        <c:v>74</c:v>
                      </c:pt>
                      <c:pt idx="3">
                        <c:v>74</c:v>
                      </c:pt>
                      <c:pt idx="4">
                        <c:v>74</c:v>
                      </c:pt>
                      <c:pt idx="5">
                        <c:v>74</c:v>
                      </c:pt>
                      <c:pt idx="6">
                        <c:v>74</c:v>
                      </c:pt>
                      <c:pt idx="7">
                        <c:v>74</c:v>
                      </c:pt>
                      <c:pt idx="8">
                        <c:v>74</c:v>
                      </c:pt>
                      <c:pt idx="9">
                        <c:v>74</c:v>
                      </c:pt>
                      <c:pt idx="10">
                        <c:v>74</c:v>
                      </c:pt>
                      <c:pt idx="11">
                        <c:v>74</c:v>
                      </c:pt>
                      <c:pt idx="12">
                        <c:v>74</c:v>
                      </c:pt>
                      <c:pt idx="13">
                        <c:v>92</c:v>
                      </c:pt>
                      <c:pt idx="14">
                        <c:v>92</c:v>
                      </c:pt>
                      <c:pt idx="15">
                        <c:v>92</c:v>
                      </c:pt>
                      <c:pt idx="16">
                        <c:v>98</c:v>
                      </c:pt>
                      <c:pt idx="17">
                        <c:v>98</c:v>
                      </c:pt>
                      <c:pt idx="18">
                        <c:v>98</c:v>
                      </c:pt>
                      <c:pt idx="19">
                        <c:v>98</c:v>
                      </c:pt>
                      <c:pt idx="20">
                        <c:v>98</c:v>
                      </c:pt>
                      <c:pt idx="21">
                        <c:v>98</c:v>
                      </c:pt>
                      <c:pt idx="22">
                        <c:v>98</c:v>
                      </c:pt>
                      <c:pt idx="23">
                        <c:v>98</c:v>
                      </c:pt>
                      <c:pt idx="24">
                        <c:v>98</c:v>
                      </c:pt>
                      <c:pt idx="25">
                        <c:v>98</c:v>
                      </c:pt>
                      <c:pt idx="26">
                        <c:v>98</c:v>
                      </c:pt>
                      <c:pt idx="27">
                        <c:v>98</c:v>
                      </c:pt>
                      <c:pt idx="28">
                        <c:v>98</c:v>
                      </c:pt>
                      <c:pt idx="29">
                        <c:v>98</c:v>
                      </c:pt>
                      <c:pt idx="30">
                        <c:v>98</c:v>
                      </c:pt>
                      <c:pt idx="31">
                        <c:v>98</c:v>
                      </c:pt>
                      <c:pt idx="32">
                        <c:v>99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100</c:v>
                      </c:pt>
                      <c:pt idx="39">
                        <c:v>100</c:v>
                      </c:pt>
                      <c:pt idx="40">
                        <c:v>100</c:v>
                      </c:pt>
                      <c:pt idx="41">
                        <c:v>100</c:v>
                      </c:pt>
                      <c:pt idx="42">
                        <c:v>100</c:v>
                      </c:pt>
                      <c:pt idx="43">
                        <c:v>100</c:v>
                      </c:pt>
                      <c:pt idx="44">
                        <c:v>100</c:v>
                      </c:pt>
                      <c:pt idx="45">
                        <c:v>100</c:v>
                      </c:pt>
                      <c:pt idx="46">
                        <c:v>100</c:v>
                      </c:pt>
                      <c:pt idx="47">
                        <c:v>100</c:v>
                      </c:pt>
                      <c:pt idx="48">
                        <c:v>100</c:v>
                      </c:pt>
                      <c:pt idx="49">
                        <c:v>100</c:v>
                      </c:pt>
                      <c:pt idx="50">
                        <c:v>100</c:v>
                      </c:pt>
                      <c:pt idx="51">
                        <c:v>100</c:v>
                      </c:pt>
                      <c:pt idx="52">
                        <c:v>100</c:v>
                      </c:pt>
                      <c:pt idx="53">
                        <c:v>100</c:v>
                      </c:pt>
                      <c:pt idx="54">
                        <c:v>100</c:v>
                      </c:pt>
                      <c:pt idx="55">
                        <c:v>100</c:v>
                      </c:pt>
                      <c:pt idx="56">
                        <c:v>100</c:v>
                      </c:pt>
                      <c:pt idx="57">
                        <c:v>100</c:v>
                      </c:pt>
                      <c:pt idx="58">
                        <c:v>100</c:v>
                      </c:pt>
                      <c:pt idx="59">
                        <c:v>100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C995-48F9-8818-29340890098C}"/>
                  </c:ext>
                </c:extLst>
              </c15:ser>
            </c15:filteredScatterSeries>
          </c:ext>
        </c:extLst>
      </c:scatterChart>
      <c:valAx>
        <c:axId val="311179192"/>
        <c:scaling>
          <c:orientation val="minMax"/>
          <c:max val="60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Number of function evaluations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11179584"/>
        <c:crossesAt val="0"/>
        <c:crossBetween val="midCat"/>
        <c:majorUnit val="5"/>
        <c:minorUnit val="5"/>
      </c:valAx>
      <c:valAx>
        <c:axId val="311179584"/>
        <c:scaling>
          <c:orientation val="minMax"/>
          <c:max val="102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 err="1"/>
                  <a:t>sUDI</a:t>
                </a:r>
                <a:r>
                  <a:rPr lang="en-GB" sz="1800" dirty="0"/>
                  <a:t>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999179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11179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747567511950409E-2"/>
          <c:y val="3.3952032897331862E-2"/>
          <c:w val="0.8900786774650834"/>
          <c:h val="0.85310077240310522"/>
        </c:manualLayout>
      </c:layout>
      <c:scatterChart>
        <c:scatterStyle val="smoothMarker"/>
        <c:varyColors val="0"/>
        <c:ser>
          <c:idx val="2"/>
          <c:order val="2"/>
          <c:tx>
            <c:strRef>
              <c:f>total_evals!$D$2</c:f>
              <c:strCache>
                <c:ptCount val="1"/>
                <c:pt idx="0">
                  <c:v>DIRECT</c:v>
                </c:pt>
              </c:strCache>
            </c:strRef>
          </c:tx>
          <c:spPr>
            <a:ln w="28575" cap="rnd">
              <a:solidFill>
                <a:srgbClr val="9BD45E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total_evals!$D$3:$D$62</c:f>
              <c:numCache>
                <c:formatCode>General</c:formatCode>
                <c:ptCount val="60"/>
                <c:pt idx="0">
                  <c:v>57</c:v>
                </c:pt>
                <c:pt idx="1">
                  <c:v>59</c:v>
                </c:pt>
                <c:pt idx="2">
                  <c:v>59</c:v>
                </c:pt>
                <c:pt idx="3">
                  <c:v>59</c:v>
                </c:pt>
                <c:pt idx="4">
                  <c:v>59</c:v>
                </c:pt>
                <c:pt idx="5">
                  <c:v>62</c:v>
                </c:pt>
                <c:pt idx="6">
                  <c:v>64</c:v>
                </c:pt>
                <c:pt idx="7">
                  <c:v>64</c:v>
                </c:pt>
                <c:pt idx="8">
                  <c:v>66</c:v>
                </c:pt>
                <c:pt idx="9">
                  <c:v>68</c:v>
                </c:pt>
                <c:pt idx="10">
                  <c:v>68</c:v>
                </c:pt>
                <c:pt idx="11">
                  <c:v>74</c:v>
                </c:pt>
                <c:pt idx="12">
                  <c:v>74</c:v>
                </c:pt>
                <c:pt idx="13">
                  <c:v>74</c:v>
                </c:pt>
                <c:pt idx="14">
                  <c:v>74</c:v>
                </c:pt>
                <c:pt idx="15">
                  <c:v>74</c:v>
                </c:pt>
                <c:pt idx="16">
                  <c:v>76</c:v>
                </c:pt>
                <c:pt idx="17">
                  <c:v>76</c:v>
                </c:pt>
                <c:pt idx="18">
                  <c:v>76</c:v>
                </c:pt>
                <c:pt idx="19">
                  <c:v>77</c:v>
                </c:pt>
                <c:pt idx="20">
                  <c:v>77</c:v>
                </c:pt>
                <c:pt idx="21">
                  <c:v>94</c:v>
                </c:pt>
                <c:pt idx="22">
                  <c:v>94</c:v>
                </c:pt>
                <c:pt idx="23">
                  <c:v>94</c:v>
                </c:pt>
                <c:pt idx="24">
                  <c:v>94</c:v>
                </c:pt>
                <c:pt idx="25">
                  <c:v>94</c:v>
                </c:pt>
                <c:pt idx="26">
                  <c:v>94</c:v>
                </c:pt>
                <c:pt idx="27">
                  <c:v>94</c:v>
                </c:pt>
                <c:pt idx="28">
                  <c:v>94</c:v>
                </c:pt>
                <c:pt idx="29">
                  <c:v>94</c:v>
                </c:pt>
                <c:pt idx="30">
                  <c:v>94</c:v>
                </c:pt>
                <c:pt idx="31">
                  <c:v>94</c:v>
                </c:pt>
                <c:pt idx="32">
                  <c:v>94</c:v>
                </c:pt>
                <c:pt idx="33">
                  <c:v>94</c:v>
                </c:pt>
                <c:pt idx="34">
                  <c:v>94</c:v>
                </c:pt>
                <c:pt idx="35">
                  <c:v>94</c:v>
                </c:pt>
                <c:pt idx="36">
                  <c:v>94</c:v>
                </c:pt>
                <c:pt idx="37">
                  <c:v>94</c:v>
                </c:pt>
                <c:pt idx="38">
                  <c:v>94</c:v>
                </c:pt>
                <c:pt idx="39">
                  <c:v>94</c:v>
                </c:pt>
                <c:pt idx="40">
                  <c:v>94</c:v>
                </c:pt>
                <c:pt idx="41">
                  <c:v>94</c:v>
                </c:pt>
                <c:pt idx="42">
                  <c:v>94</c:v>
                </c:pt>
                <c:pt idx="43">
                  <c:v>94</c:v>
                </c:pt>
                <c:pt idx="44">
                  <c:v>95</c:v>
                </c:pt>
                <c:pt idx="45">
                  <c:v>95</c:v>
                </c:pt>
                <c:pt idx="46">
                  <c:v>95</c:v>
                </c:pt>
                <c:pt idx="47">
                  <c:v>95</c:v>
                </c:pt>
                <c:pt idx="48">
                  <c:v>95</c:v>
                </c:pt>
                <c:pt idx="49">
                  <c:v>95</c:v>
                </c:pt>
                <c:pt idx="50">
                  <c:v>95</c:v>
                </c:pt>
                <c:pt idx="51">
                  <c:v>95</c:v>
                </c:pt>
                <c:pt idx="52">
                  <c:v>95</c:v>
                </c:pt>
                <c:pt idx="53">
                  <c:v>95</c:v>
                </c:pt>
                <c:pt idx="54">
                  <c:v>95</c:v>
                </c:pt>
                <c:pt idx="55">
                  <c:v>95</c:v>
                </c:pt>
                <c:pt idx="56">
                  <c:v>95</c:v>
                </c:pt>
                <c:pt idx="57">
                  <c:v>95</c:v>
                </c:pt>
                <c:pt idx="58">
                  <c:v>95</c:v>
                </c:pt>
                <c:pt idx="59">
                  <c:v>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E03-4C67-B200-BBC44E1099EB}"/>
            </c:ext>
          </c:extLst>
        </c:ser>
        <c:ser>
          <c:idx val="4"/>
          <c:order val="4"/>
          <c:tx>
            <c:strRef>
              <c:f>total_evals!$F$2</c:f>
              <c:strCache>
                <c:ptCount val="1"/>
                <c:pt idx="0">
                  <c:v>NMS</c:v>
                </c:pt>
              </c:strCache>
            </c:strRef>
          </c:tx>
          <c:spPr>
            <a:ln w="28575" cap="rnd">
              <a:solidFill>
                <a:srgbClr val="C89F5D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total_evals!$F$3:$F$62</c:f>
              <c:numCache>
                <c:formatCode>General</c:formatCode>
                <c:ptCount val="60"/>
                <c:pt idx="0">
                  <c:v>30</c:v>
                </c:pt>
                <c:pt idx="1">
                  <c:v>31</c:v>
                </c:pt>
                <c:pt idx="2">
                  <c:v>31</c:v>
                </c:pt>
                <c:pt idx="3">
                  <c:v>31</c:v>
                </c:pt>
                <c:pt idx="4">
                  <c:v>38</c:v>
                </c:pt>
                <c:pt idx="5">
                  <c:v>41</c:v>
                </c:pt>
                <c:pt idx="6">
                  <c:v>56</c:v>
                </c:pt>
                <c:pt idx="7">
                  <c:v>56</c:v>
                </c:pt>
                <c:pt idx="8">
                  <c:v>56</c:v>
                </c:pt>
                <c:pt idx="9">
                  <c:v>56</c:v>
                </c:pt>
                <c:pt idx="10">
                  <c:v>62</c:v>
                </c:pt>
                <c:pt idx="11">
                  <c:v>62</c:v>
                </c:pt>
                <c:pt idx="12">
                  <c:v>69</c:v>
                </c:pt>
                <c:pt idx="13">
                  <c:v>79</c:v>
                </c:pt>
                <c:pt idx="14">
                  <c:v>82</c:v>
                </c:pt>
                <c:pt idx="15">
                  <c:v>94</c:v>
                </c:pt>
                <c:pt idx="16">
                  <c:v>94</c:v>
                </c:pt>
                <c:pt idx="17">
                  <c:v>99</c:v>
                </c:pt>
                <c:pt idx="18">
                  <c:v>99</c:v>
                </c:pt>
                <c:pt idx="19">
                  <c:v>99</c:v>
                </c:pt>
                <c:pt idx="20">
                  <c:v>99</c:v>
                </c:pt>
                <c:pt idx="21">
                  <c:v>99</c:v>
                </c:pt>
                <c:pt idx="22">
                  <c:v>99</c:v>
                </c:pt>
                <c:pt idx="23">
                  <c:v>99</c:v>
                </c:pt>
                <c:pt idx="24">
                  <c:v>99</c:v>
                </c:pt>
                <c:pt idx="25">
                  <c:v>99</c:v>
                </c:pt>
                <c:pt idx="26">
                  <c:v>99</c:v>
                </c:pt>
                <c:pt idx="27">
                  <c:v>99</c:v>
                </c:pt>
                <c:pt idx="28">
                  <c:v>99</c:v>
                </c:pt>
                <c:pt idx="29">
                  <c:v>99</c:v>
                </c:pt>
                <c:pt idx="30">
                  <c:v>99</c:v>
                </c:pt>
                <c:pt idx="31">
                  <c:v>99</c:v>
                </c:pt>
                <c:pt idx="32">
                  <c:v>99</c:v>
                </c:pt>
                <c:pt idx="33">
                  <c:v>99</c:v>
                </c:pt>
                <c:pt idx="34">
                  <c:v>99</c:v>
                </c:pt>
                <c:pt idx="35">
                  <c:v>99</c:v>
                </c:pt>
                <c:pt idx="36">
                  <c:v>99</c:v>
                </c:pt>
                <c:pt idx="37">
                  <c:v>99</c:v>
                </c:pt>
                <c:pt idx="38">
                  <c:v>99</c:v>
                </c:pt>
                <c:pt idx="39">
                  <c:v>99</c:v>
                </c:pt>
                <c:pt idx="40">
                  <c:v>99</c:v>
                </c:pt>
                <c:pt idx="41">
                  <c:v>99</c:v>
                </c:pt>
                <c:pt idx="42">
                  <c:v>99</c:v>
                </c:pt>
                <c:pt idx="43">
                  <c:v>99</c:v>
                </c:pt>
                <c:pt idx="44">
                  <c:v>99</c:v>
                </c:pt>
                <c:pt idx="45">
                  <c:v>99</c:v>
                </c:pt>
                <c:pt idx="46">
                  <c:v>99</c:v>
                </c:pt>
                <c:pt idx="47">
                  <c:v>99</c:v>
                </c:pt>
                <c:pt idx="48">
                  <c:v>99</c:v>
                </c:pt>
                <c:pt idx="49">
                  <c:v>99</c:v>
                </c:pt>
                <c:pt idx="50">
                  <c:v>99</c:v>
                </c:pt>
                <c:pt idx="51">
                  <c:v>99</c:v>
                </c:pt>
                <c:pt idx="52">
                  <c:v>99</c:v>
                </c:pt>
                <c:pt idx="53">
                  <c:v>99</c:v>
                </c:pt>
                <c:pt idx="54">
                  <c:v>99</c:v>
                </c:pt>
                <c:pt idx="55">
                  <c:v>99</c:v>
                </c:pt>
                <c:pt idx="56">
                  <c:v>99</c:v>
                </c:pt>
                <c:pt idx="57">
                  <c:v>99</c:v>
                </c:pt>
                <c:pt idx="58">
                  <c:v>99</c:v>
                </c:pt>
                <c:pt idx="59">
                  <c:v>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E03-4C67-B200-BBC44E1099EB}"/>
            </c:ext>
          </c:extLst>
        </c:ser>
        <c:ser>
          <c:idx val="7"/>
          <c:order val="7"/>
          <c:tx>
            <c:strRef>
              <c:f>total_evals!$I$2</c:f>
              <c:strCache>
                <c:ptCount val="1"/>
                <c:pt idx="0">
                  <c:v>CRS2</c:v>
                </c:pt>
              </c:strCache>
            </c:strRef>
          </c:tx>
          <c:spPr>
            <a:ln w="28575" cap="rnd">
              <a:solidFill>
                <a:srgbClr val="B0CBCA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total_evals!$I$3:$I$62</c:f>
              <c:numCache>
                <c:formatCode>General</c:formatCode>
                <c:ptCount val="60"/>
                <c:pt idx="0">
                  <c:v>44</c:v>
                </c:pt>
                <c:pt idx="1">
                  <c:v>44</c:v>
                </c:pt>
                <c:pt idx="2">
                  <c:v>59</c:v>
                </c:pt>
                <c:pt idx="3">
                  <c:v>59</c:v>
                </c:pt>
                <c:pt idx="4">
                  <c:v>59</c:v>
                </c:pt>
                <c:pt idx="5">
                  <c:v>59</c:v>
                </c:pt>
                <c:pt idx="6">
                  <c:v>59</c:v>
                </c:pt>
                <c:pt idx="7">
                  <c:v>59</c:v>
                </c:pt>
                <c:pt idx="8">
                  <c:v>59</c:v>
                </c:pt>
                <c:pt idx="9">
                  <c:v>59</c:v>
                </c:pt>
                <c:pt idx="10">
                  <c:v>59</c:v>
                </c:pt>
                <c:pt idx="11">
                  <c:v>59</c:v>
                </c:pt>
                <c:pt idx="12">
                  <c:v>59</c:v>
                </c:pt>
                <c:pt idx="13">
                  <c:v>98</c:v>
                </c:pt>
                <c:pt idx="14">
                  <c:v>98</c:v>
                </c:pt>
                <c:pt idx="15">
                  <c:v>98</c:v>
                </c:pt>
                <c:pt idx="16">
                  <c:v>98</c:v>
                </c:pt>
                <c:pt idx="17">
                  <c:v>98</c:v>
                </c:pt>
                <c:pt idx="18">
                  <c:v>98</c:v>
                </c:pt>
                <c:pt idx="19">
                  <c:v>98</c:v>
                </c:pt>
                <c:pt idx="20">
                  <c:v>98</c:v>
                </c:pt>
                <c:pt idx="21">
                  <c:v>98</c:v>
                </c:pt>
                <c:pt idx="22">
                  <c:v>98</c:v>
                </c:pt>
                <c:pt idx="23">
                  <c:v>98</c:v>
                </c:pt>
                <c:pt idx="24">
                  <c:v>98</c:v>
                </c:pt>
                <c:pt idx="25">
                  <c:v>98</c:v>
                </c:pt>
                <c:pt idx="26">
                  <c:v>98</c:v>
                </c:pt>
                <c:pt idx="27">
                  <c:v>98</c:v>
                </c:pt>
                <c:pt idx="28">
                  <c:v>98</c:v>
                </c:pt>
                <c:pt idx="29">
                  <c:v>98</c:v>
                </c:pt>
                <c:pt idx="30">
                  <c:v>98</c:v>
                </c:pt>
                <c:pt idx="31">
                  <c:v>98</c:v>
                </c:pt>
                <c:pt idx="32">
                  <c:v>98</c:v>
                </c:pt>
                <c:pt idx="33">
                  <c:v>98</c:v>
                </c:pt>
                <c:pt idx="34">
                  <c:v>98</c:v>
                </c:pt>
                <c:pt idx="35">
                  <c:v>98</c:v>
                </c:pt>
                <c:pt idx="36">
                  <c:v>98</c:v>
                </c:pt>
                <c:pt idx="37">
                  <c:v>98</c:v>
                </c:pt>
                <c:pt idx="38">
                  <c:v>98</c:v>
                </c:pt>
                <c:pt idx="39">
                  <c:v>98</c:v>
                </c:pt>
                <c:pt idx="40">
                  <c:v>98</c:v>
                </c:pt>
                <c:pt idx="41">
                  <c:v>98</c:v>
                </c:pt>
                <c:pt idx="42">
                  <c:v>98</c:v>
                </c:pt>
                <c:pt idx="43">
                  <c:v>98</c:v>
                </c:pt>
                <c:pt idx="44">
                  <c:v>98</c:v>
                </c:pt>
                <c:pt idx="45">
                  <c:v>98</c:v>
                </c:pt>
                <c:pt idx="46">
                  <c:v>98</c:v>
                </c:pt>
                <c:pt idx="47">
                  <c:v>98</c:v>
                </c:pt>
                <c:pt idx="48">
                  <c:v>98</c:v>
                </c:pt>
                <c:pt idx="49">
                  <c:v>98</c:v>
                </c:pt>
                <c:pt idx="50">
                  <c:v>98</c:v>
                </c:pt>
                <c:pt idx="51">
                  <c:v>98</c:v>
                </c:pt>
                <c:pt idx="52">
                  <c:v>98</c:v>
                </c:pt>
                <c:pt idx="53">
                  <c:v>98</c:v>
                </c:pt>
                <c:pt idx="54">
                  <c:v>98</c:v>
                </c:pt>
                <c:pt idx="55">
                  <c:v>98</c:v>
                </c:pt>
                <c:pt idx="56">
                  <c:v>98</c:v>
                </c:pt>
                <c:pt idx="57">
                  <c:v>98</c:v>
                </c:pt>
                <c:pt idx="58">
                  <c:v>98</c:v>
                </c:pt>
                <c:pt idx="59">
                  <c:v>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E03-4C67-B200-BBC44E1099EB}"/>
            </c:ext>
          </c:extLst>
        </c:ser>
        <c:ser>
          <c:idx val="12"/>
          <c:order val="12"/>
          <c:tx>
            <c:strRef>
              <c:f>total_evals!$N$2</c:f>
              <c:strCache>
                <c:ptCount val="1"/>
                <c:pt idx="0">
                  <c:v>GPR</c:v>
                </c:pt>
              </c:strCache>
            </c:strRef>
          </c:tx>
          <c:spPr>
            <a:ln w="28575" cap="rnd">
              <a:solidFill>
                <a:srgbClr val="7131A0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total_evals!$N$3:$N$62</c:f>
              <c:numCache>
                <c:formatCode>General</c:formatCode>
                <c:ptCount val="60"/>
                <c:pt idx="0">
                  <c:v>38</c:v>
                </c:pt>
                <c:pt idx="1">
                  <c:v>93</c:v>
                </c:pt>
                <c:pt idx="2">
                  <c:v>93</c:v>
                </c:pt>
                <c:pt idx="3">
                  <c:v>93</c:v>
                </c:pt>
                <c:pt idx="4">
                  <c:v>93</c:v>
                </c:pt>
                <c:pt idx="5">
                  <c:v>93</c:v>
                </c:pt>
                <c:pt idx="6">
                  <c:v>93</c:v>
                </c:pt>
                <c:pt idx="7">
                  <c:v>93</c:v>
                </c:pt>
                <c:pt idx="8">
                  <c:v>93</c:v>
                </c:pt>
                <c:pt idx="9">
                  <c:v>93</c:v>
                </c:pt>
                <c:pt idx="10">
                  <c:v>93</c:v>
                </c:pt>
                <c:pt idx="11">
                  <c:v>93</c:v>
                </c:pt>
                <c:pt idx="12">
                  <c:v>93</c:v>
                </c:pt>
                <c:pt idx="13">
                  <c:v>93</c:v>
                </c:pt>
                <c:pt idx="14">
                  <c:v>93</c:v>
                </c:pt>
                <c:pt idx="15">
                  <c:v>93</c:v>
                </c:pt>
                <c:pt idx="16">
                  <c:v>93</c:v>
                </c:pt>
                <c:pt idx="17">
                  <c:v>93</c:v>
                </c:pt>
                <c:pt idx="18">
                  <c:v>93</c:v>
                </c:pt>
                <c:pt idx="19">
                  <c:v>99</c:v>
                </c:pt>
                <c:pt idx="20">
                  <c:v>99</c:v>
                </c:pt>
                <c:pt idx="21">
                  <c:v>99</c:v>
                </c:pt>
                <c:pt idx="22">
                  <c:v>99</c:v>
                </c:pt>
                <c:pt idx="23">
                  <c:v>99</c:v>
                </c:pt>
                <c:pt idx="24">
                  <c:v>99</c:v>
                </c:pt>
                <c:pt idx="25">
                  <c:v>99</c:v>
                </c:pt>
                <c:pt idx="26">
                  <c:v>99</c:v>
                </c:pt>
                <c:pt idx="27">
                  <c:v>99</c:v>
                </c:pt>
                <c:pt idx="28">
                  <c:v>99</c:v>
                </c:pt>
                <c:pt idx="29">
                  <c:v>99</c:v>
                </c:pt>
                <c:pt idx="30">
                  <c:v>99</c:v>
                </c:pt>
                <c:pt idx="31">
                  <c:v>99</c:v>
                </c:pt>
                <c:pt idx="32">
                  <c:v>99</c:v>
                </c:pt>
                <c:pt idx="33">
                  <c:v>99</c:v>
                </c:pt>
                <c:pt idx="34">
                  <c:v>99</c:v>
                </c:pt>
                <c:pt idx="35">
                  <c:v>99</c:v>
                </c:pt>
                <c:pt idx="36">
                  <c:v>99</c:v>
                </c:pt>
                <c:pt idx="37">
                  <c:v>99</c:v>
                </c:pt>
                <c:pt idx="38">
                  <c:v>99</c:v>
                </c:pt>
                <c:pt idx="39">
                  <c:v>99</c:v>
                </c:pt>
                <c:pt idx="40">
                  <c:v>99</c:v>
                </c:pt>
                <c:pt idx="41">
                  <c:v>99</c:v>
                </c:pt>
                <c:pt idx="42">
                  <c:v>99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100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E03-4C67-B200-BBC44E1099EB}"/>
            </c:ext>
          </c:extLst>
        </c:ser>
        <c:ser>
          <c:idx val="13"/>
          <c:order val="13"/>
          <c:tx>
            <c:strRef>
              <c:f>total_evals!$O$2</c:f>
              <c:strCache>
                <c:ptCount val="1"/>
                <c:pt idx="0">
                  <c:v>RBF-CC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total_evals!$B$3:$B$62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total_evals!$O$3:$O$62</c:f>
              <c:numCache>
                <c:formatCode>General</c:formatCode>
                <c:ptCount val="60"/>
                <c:pt idx="0">
                  <c:v>56</c:v>
                </c:pt>
                <c:pt idx="1">
                  <c:v>56</c:v>
                </c:pt>
                <c:pt idx="2">
                  <c:v>70</c:v>
                </c:pt>
                <c:pt idx="3">
                  <c:v>71</c:v>
                </c:pt>
                <c:pt idx="4">
                  <c:v>87</c:v>
                </c:pt>
                <c:pt idx="5">
                  <c:v>87</c:v>
                </c:pt>
                <c:pt idx="6">
                  <c:v>87</c:v>
                </c:pt>
                <c:pt idx="7">
                  <c:v>87</c:v>
                </c:pt>
                <c:pt idx="8">
                  <c:v>87</c:v>
                </c:pt>
                <c:pt idx="9">
                  <c:v>87</c:v>
                </c:pt>
                <c:pt idx="10">
                  <c:v>87</c:v>
                </c:pt>
                <c:pt idx="11">
                  <c:v>87</c:v>
                </c:pt>
                <c:pt idx="12">
                  <c:v>87</c:v>
                </c:pt>
                <c:pt idx="13">
                  <c:v>87</c:v>
                </c:pt>
                <c:pt idx="14">
                  <c:v>91</c:v>
                </c:pt>
                <c:pt idx="15">
                  <c:v>91</c:v>
                </c:pt>
                <c:pt idx="16">
                  <c:v>94</c:v>
                </c:pt>
                <c:pt idx="17">
                  <c:v>94</c:v>
                </c:pt>
                <c:pt idx="18">
                  <c:v>94</c:v>
                </c:pt>
                <c:pt idx="19">
                  <c:v>94</c:v>
                </c:pt>
                <c:pt idx="20">
                  <c:v>94</c:v>
                </c:pt>
                <c:pt idx="21">
                  <c:v>94</c:v>
                </c:pt>
                <c:pt idx="22">
                  <c:v>94</c:v>
                </c:pt>
                <c:pt idx="23">
                  <c:v>94</c:v>
                </c:pt>
                <c:pt idx="24">
                  <c:v>94</c:v>
                </c:pt>
                <c:pt idx="25">
                  <c:v>94</c:v>
                </c:pt>
                <c:pt idx="26">
                  <c:v>94</c:v>
                </c:pt>
                <c:pt idx="27">
                  <c:v>95</c:v>
                </c:pt>
                <c:pt idx="28">
                  <c:v>96</c:v>
                </c:pt>
                <c:pt idx="29">
                  <c:v>96</c:v>
                </c:pt>
                <c:pt idx="30">
                  <c:v>96</c:v>
                </c:pt>
                <c:pt idx="31">
                  <c:v>98</c:v>
                </c:pt>
                <c:pt idx="32">
                  <c:v>98</c:v>
                </c:pt>
                <c:pt idx="33">
                  <c:v>99</c:v>
                </c:pt>
                <c:pt idx="34">
                  <c:v>99</c:v>
                </c:pt>
                <c:pt idx="35">
                  <c:v>99</c:v>
                </c:pt>
                <c:pt idx="36">
                  <c:v>99</c:v>
                </c:pt>
                <c:pt idx="37">
                  <c:v>99</c:v>
                </c:pt>
                <c:pt idx="38">
                  <c:v>99</c:v>
                </c:pt>
                <c:pt idx="39">
                  <c:v>99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100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E03-4C67-B200-BBC44E109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577456"/>
        <c:axId val="313574320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total_evals!$B$2</c15:sqref>
                        </c15:formulaRef>
                      </c:ext>
                    </c:extLst>
                    <c:strCache>
                      <c:ptCount val="1"/>
                      <c:pt idx="0">
                        <c:v>Num evals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total_evals!$B$3:$B$22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y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EE03-4C67-B200-BBC44E1099E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total_evals!$C$2</c15:sqref>
                        </c15:formulaRef>
                      </c:ext>
                    </c:extLst>
                    <c:strCache>
                      <c:ptCount val="1"/>
                      <c:pt idx="0">
                        <c:v>LHS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total_evals!$C$3:$C$62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</c:v>
                      </c:pt>
                      <c:pt idx="1">
                        <c:v>18</c:v>
                      </c:pt>
                      <c:pt idx="2">
                        <c:v>18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5">
                        <c:v>18</c:v>
                      </c:pt>
                      <c:pt idx="6">
                        <c:v>18</c:v>
                      </c:pt>
                      <c:pt idx="7">
                        <c:v>23</c:v>
                      </c:pt>
                      <c:pt idx="8">
                        <c:v>23</c:v>
                      </c:pt>
                      <c:pt idx="9">
                        <c:v>23</c:v>
                      </c:pt>
                      <c:pt idx="10">
                        <c:v>23</c:v>
                      </c:pt>
                      <c:pt idx="11">
                        <c:v>27</c:v>
                      </c:pt>
                      <c:pt idx="12">
                        <c:v>34</c:v>
                      </c:pt>
                      <c:pt idx="13">
                        <c:v>34</c:v>
                      </c:pt>
                      <c:pt idx="14">
                        <c:v>34</c:v>
                      </c:pt>
                      <c:pt idx="15">
                        <c:v>49</c:v>
                      </c:pt>
                      <c:pt idx="16">
                        <c:v>49</c:v>
                      </c:pt>
                      <c:pt idx="17">
                        <c:v>49</c:v>
                      </c:pt>
                      <c:pt idx="18">
                        <c:v>49</c:v>
                      </c:pt>
                      <c:pt idx="19">
                        <c:v>49</c:v>
                      </c:pt>
                      <c:pt idx="20">
                        <c:v>49</c:v>
                      </c:pt>
                      <c:pt idx="21">
                        <c:v>49</c:v>
                      </c:pt>
                      <c:pt idx="22">
                        <c:v>49</c:v>
                      </c:pt>
                      <c:pt idx="23">
                        <c:v>51</c:v>
                      </c:pt>
                      <c:pt idx="24">
                        <c:v>51</c:v>
                      </c:pt>
                      <c:pt idx="25">
                        <c:v>51</c:v>
                      </c:pt>
                      <c:pt idx="26">
                        <c:v>51</c:v>
                      </c:pt>
                      <c:pt idx="27">
                        <c:v>53</c:v>
                      </c:pt>
                      <c:pt idx="28">
                        <c:v>53</c:v>
                      </c:pt>
                      <c:pt idx="29">
                        <c:v>53</c:v>
                      </c:pt>
                      <c:pt idx="30">
                        <c:v>54</c:v>
                      </c:pt>
                      <c:pt idx="31">
                        <c:v>56</c:v>
                      </c:pt>
                      <c:pt idx="32">
                        <c:v>56</c:v>
                      </c:pt>
                      <c:pt idx="33">
                        <c:v>56</c:v>
                      </c:pt>
                      <c:pt idx="34">
                        <c:v>56</c:v>
                      </c:pt>
                      <c:pt idx="35">
                        <c:v>56</c:v>
                      </c:pt>
                      <c:pt idx="36">
                        <c:v>59</c:v>
                      </c:pt>
                      <c:pt idx="37">
                        <c:v>60</c:v>
                      </c:pt>
                      <c:pt idx="38">
                        <c:v>60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63</c:v>
                      </c:pt>
                      <c:pt idx="51">
                        <c:v>63</c:v>
                      </c:pt>
                      <c:pt idx="52">
                        <c:v>63</c:v>
                      </c:pt>
                      <c:pt idx="53">
                        <c:v>63</c:v>
                      </c:pt>
                      <c:pt idx="54">
                        <c:v>63</c:v>
                      </c:pt>
                      <c:pt idx="55">
                        <c:v>63</c:v>
                      </c:pt>
                      <c:pt idx="56">
                        <c:v>63</c:v>
                      </c:pt>
                      <c:pt idx="57">
                        <c:v>63</c:v>
                      </c:pt>
                      <c:pt idx="58">
                        <c:v>63</c:v>
                      </c:pt>
                      <c:pt idx="59">
                        <c:v>63</c:v>
                      </c:pt>
                    </c:numCache>
                  </c:numRef>
                </c:y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6-EE03-4C67-B200-BBC44E1099E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total_evals!$E$2</c15:sqref>
                        </c15:formulaRef>
                      </c:ext>
                    </c:extLst>
                    <c:strCache>
                      <c:ptCount val="1"/>
                      <c:pt idx="0">
                        <c:v>DIRECT-L</c:v>
                      </c:pt>
                    </c:strCache>
                  </c:strRef>
                </c:tx>
                <c:spPr>
                  <a:ln w="28575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total_evals!$E$3:$E$62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57</c:v>
                      </c:pt>
                      <c:pt idx="1">
                        <c:v>59</c:v>
                      </c:pt>
                      <c:pt idx="2">
                        <c:v>59</c:v>
                      </c:pt>
                      <c:pt idx="3">
                        <c:v>59</c:v>
                      </c:pt>
                      <c:pt idx="4">
                        <c:v>59</c:v>
                      </c:pt>
                      <c:pt idx="5">
                        <c:v>62</c:v>
                      </c:pt>
                      <c:pt idx="6">
                        <c:v>64</c:v>
                      </c:pt>
                      <c:pt idx="7">
                        <c:v>64</c:v>
                      </c:pt>
                      <c:pt idx="8">
                        <c:v>66</c:v>
                      </c:pt>
                      <c:pt idx="9">
                        <c:v>66</c:v>
                      </c:pt>
                      <c:pt idx="10">
                        <c:v>66</c:v>
                      </c:pt>
                      <c:pt idx="11">
                        <c:v>71</c:v>
                      </c:pt>
                      <c:pt idx="12">
                        <c:v>71</c:v>
                      </c:pt>
                      <c:pt idx="13">
                        <c:v>71</c:v>
                      </c:pt>
                      <c:pt idx="14">
                        <c:v>71</c:v>
                      </c:pt>
                      <c:pt idx="15">
                        <c:v>74</c:v>
                      </c:pt>
                      <c:pt idx="16">
                        <c:v>74</c:v>
                      </c:pt>
                      <c:pt idx="17">
                        <c:v>75</c:v>
                      </c:pt>
                      <c:pt idx="18">
                        <c:v>75</c:v>
                      </c:pt>
                      <c:pt idx="19">
                        <c:v>75</c:v>
                      </c:pt>
                      <c:pt idx="20">
                        <c:v>75</c:v>
                      </c:pt>
                      <c:pt idx="21">
                        <c:v>75</c:v>
                      </c:pt>
                      <c:pt idx="22">
                        <c:v>75</c:v>
                      </c:pt>
                      <c:pt idx="23">
                        <c:v>75</c:v>
                      </c:pt>
                      <c:pt idx="24">
                        <c:v>76</c:v>
                      </c:pt>
                      <c:pt idx="25">
                        <c:v>76</c:v>
                      </c:pt>
                      <c:pt idx="26">
                        <c:v>76</c:v>
                      </c:pt>
                      <c:pt idx="27">
                        <c:v>76</c:v>
                      </c:pt>
                      <c:pt idx="28">
                        <c:v>76</c:v>
                      </c:pt>
                      <c:pt idx="29">
                        <c:v>76</c:v>
                      </c:pt>
                      <c:pt idx="30">
                        <c:v>76</c:v>
                      </c:pt>
                      <c:pt idx="31">
                        <c:v>76</c:v>
                      </c:pt>
                      <c:pt idx="32">
                        <c:v>76</c:v>
                      </c:pt>
                      <c:pt idx="33">
                        <c:v>76</c:v>
                      </c:pt>
                      <c:pt idx="34">
                        <c:v>76</c:v>
                      </c:pt>
                      <c:pt idx="35">
                        <c:v>76</c:v>
                      </c:pt>
                      <c:pt idx="36">
                        <c:v>76</c:v>
                      </c:pt>
                      <c:pt idx="37">
                        <c:v>76</c:v>
                      </c:pt>
                      <c:pt idx="38">
                        <c:v>76</c:v>
                      </c:pt>
                      <c:pt idx="39">
                        <c:v>76</c:v>
                      </c:pt>
                      <c:pt idx="40">
                        <c:v>76</c:v>
                      </c:pt>
                      <c:pt idx="41">
                        <c:v>76</c:v>
                      </c:pt>
                      <c:pt idx="42">
                        <c:v>76</c:v>
                      </c:pt>
                      <c:pt idx="43">
                        <c:v>76</c:v>
                      </c:pt>
                      <c:pt idx="44">
                        <c:v>76</c:v>
                      </c:pt>
                      <c:pt idx="45">
                        <c:v>76</c:v>
                      </c:pt>
                      <c:pt idx="46">
                        <c:v>76</c:v>
                      </c:pt>
                      <c:pt idx="47">
                        <c:v>76</c:v>
                      </c:pt>
                      <c:pt idx="48">
                        <c:v>76</c:v>
                      </c:pt>
                      <c:pt idx="49">
                        <c:v>78</c:v>
                      </c:pt>
                      <c:pt idx="50">
                        <c:v>78</c:v>
                      </c:pt>
                      <c:pt idx="51">
                        <c:v>78</c:v>
                      </c:pt>
                      <c:pt idx="52">
                        <c:v>78</c:v>
                      </c:pt>
                      <c:pt idx="53">
                        <c:v>78</c:v>
                      </c:pt>
                      <c:pt idx="54">
                        <c:v>78</c:v>
                      </c:pt>
                      <c:pt idx="55">
                        <c:v>78</c:v>
                      </c:pt>
                      <c:pt idx="56">
                        <c:v>79</c:v>
                      </c:pt>
                      <c:pt idx="57">
                        <c:v>79</c:v>
                      </c:pt>
                      <c:pt idx="58">
                        <c:v>79</c:v>
                      </c:pt>
                      <c:pt idx="59">
                        <c:v>79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7-EE03-4C67-B200-BBC44E1099EB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total_evals!$G$2</c15:sqref>
                        </c15:formulaRef>
                      </c:ext>
                    </c:extLst>
                    <c:strCache>
                      <c:ptCount val="1"/>
                      <c:pt idx="0">
                        <c:v>PRAXIS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total_evals!$G$3:$G$62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58</c:v>
                      </c:pt>
                      <c:pt idx="1">
                        <c:v>58</c:v>
                      </c:pt>
                      <c:pt idx="2">
                        <c:v>58</c:v>
                      </c:pt>
                      <c:pt idx="3">
                        <c:v>58</c:v>
                      </c:pt>
                      <c:pt idx="4">
                        <c:v>59</c:v>
                      </c:pt>
                      <c:pt idx="5">
                        <c:v>62</c:v>
                      </c:pt>
                      <c:pt idx="6">
                        <c:v>62</c:v>
                      </c:pt>
                      <c:pt idx="7">
                        <c:v>62</c:v>
                      </c:pt>
                      <c:pt idx="8">
                        <c:v>62</c:v>
                      </c:pt>
                      <c:pt idx="9">
                        <c:v>62</c:v>
                      </c:pt>
                      <c:pt idx="10">
                        <c:v>62</c:v>
                      </c:pt>
                      <c:pt idx="11">
                        <c:v>62</c:v>
                      </c:pt>
                      <c:pt idx="12">
                        <c:v>62</c:v>
                      </c:pt>
                      <c:pt idx="13">
                        <c:v>62</c:v>
                      </c:pt>
                      <c:pt idx="14">
                        <c:v>63</c:v>
                      </c:pt>
                      <c:pt idx="15">
                        <c:v>63</c:v>
                      </c:pt>
                      <c:pt idx="16">
                        <c:v>63</c:v>
                      </c:pt>
                      <c:pt idx="17">
                        <c:v>63</c:v>
                      </c:pt>
                      <c:pt idx="18">
                        <c:v>63</c:v>
                      </c:pt>
                      <c:pt idx="19">
                        <c:v>63</c:v>
                      </c:pt>
                      <c:pt idx="20">
                        <c:v>63</c:v>
                      </c:pt>
                      <c:pt idx="21">
                        <c:v>63</c:v>
                      </c:pt>
                      <c:pt idx="22">
                        <c:v>63</c:v>
                      </c:pt>
                      <c:pt idx="23">
                        <c:v>63</c:v>
                      </c:pt>
                      <c:pt idx="24">
                        <c:v>63</c:v>
                      </c:pt>
                      <c:pt idx="25">
                        <c:v>63</c:v>
                      </c:pt>
                      <c:pt idx="26">
                        <c:v>63</c:v>
                      </c:pt>
                      <c:pt idx="27">
                        <c:v>63</c:v>
                      </c:pt>
                      <c:pt idx="28">
                        <c:v>63</c:v>
                      </c:pt>
                      <c:pt idx="29">
                        <c:v>63</c:v>
                      </c:pt>
                      <c:pt idx="30">
                        <c:v>63</c:v>
                      </c:pt>
                      <c:pt idx="31">
                        <c:v>63</c:v>
                      </c:pt>
                      <c:pt idx="32">
                        <c:v>63</c:v>
                      </c:pt>
                      <c:pt idx="33">
                        <c:v>63</c:v>
                      </c:pt>
                      <c:pt idx="34">
                        <c:v>63</c:v>
                      </c:pt>
                      <c:pt idx="35">
                        <c:v>63</c:v>
                      </c:pt>
                      <c:pt idx="36">
                        <c:v>63</c:v>
                      </c:pt>
                      <c:pt idx="37">
                        <c:v>63</c:v>
                      </c:pt>
                      <c:pt idx="38">
                        <c:v>63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66</c:v>
                      </c:pt>
                      <c:pt idx="51">
                        <c:v>66</c:v>
                      </c:pt>
                      <c:pt idx="52">
                        <c:v>66</c:v>
                      </c:pt>
                      <c:pt idx="53">
                        <c:v>67</c:v>
                      </c:pt>
                      <c:pt idx="54">
                        <c:v>67</c:v>
                      </c:pt>
                      <c:pt idx="55">
                        <c:v>67</c:v>
                      </c:pt>
                      <c:pt idx="56">
                        <c:v>67</c:v>
                      </c:pt>
                      <c:pt idx="57">
                        <c:v>67</c:v>
                      </c:pt>
                      <c:pt idx="58">
                        <c:v>67</c:v>
                      </c:pt>
                      <c:pt idx="59">
                        <c:v>67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8-EE03-4C67-B200-BBC44E1099EB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total_evals!$H$2</c15:sqref>
                        </c15:formulaRef>
                      </c:ext>
                    </c:extLst>
                    <c:strCache>
                      <c:ptCount val="1"/>
                      <c:pt idx="0">
                        <c:v>SUBPLEX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total_evals!$H$3:$H$62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76</c:v>
                      </c:pt>
                      <c:pt idx="1">
                        <c:v>76</c:v>
                      </c:pt>
                      <c:pt idx="2">
                        <c:v>76</c:v>
                      </c:pt>
                      <c:pt idx="3">
                        <c:v>76</c:v>
                      </c:pt>
                      <c:pt idx="4">
                        <c:v>76</c:v>
                      </c:pt>
                      <c:pt idx="5">
                        <c:v>76</c:v>
                      </c:pt>
                      <c:pt idx="6">
                        <c:v>76</c:v>
                      </c:pt>
                      <c:pt idx="7">
                        <c:v>80</c:v>
                      </c:pt>
                      <c:pt idx="8">
                        <c:v>80</c:v>
                      </c:pt>
                      <c:pt idx="9">
                        <c:v>80</c:v>
                      </c:pt>
                      <c:pt idx="10">
                        <c:v>80</c:v>
                      </c:pt>
                      <c:pt idx="11">
                        <c:v>80</c:v>
                      </c:pt>
                      <c:pt idx="12">
                        <c:v>80</c:v>
                      </c:pt>
                      <c:pt idx="13">
                        <c:v>80</c:v>
                      </c:pt>
                      <c:pt idx="14">
                        <c:v>80</c:v>
                      </c:pt>
                      <c:pt idx="15">
                        <c:v>80</c:v>
                      </c:pt>
                      <c:pt idx="16">
                        <c:v>82</c:v>
                      </c:pt>
                      <c:pt idx="17">
                        <c:v>82</c:v>
                      </c:pt>
                      <c:pt idx="18">
                        <c:v>82</c:v>
                      </c:pt>
                      <c:pt idx="19">
                        <c:v>82</c:v>
                      </c:pt>
                      <c:pt idx="20">
                        <c:v>82</c:v>
                      </c:pt>
                      <c:pt idx="21">
                        <c:v>82</c:v>
                      </c:pt>
                      <c:pt idx="22">
                        <c:v>82</c:v>
                      </c:pt>
                      <c:pt idx="23">
                        <c:v>82</c:v>
                      </c:pt>
                      <c:pt idx="24">
                        <c:v>82</c:v>
                      </c:pt>
                      <c:pt idx="25">
                        <c:v>82</c:v>
                      </c:pt>
                      <c:pt idx="26">
                        <c:v>82</c:v>
                      </c:pt>
                      <c:pt idx="27">
                        <c:v>82</c:v>
                      </c:pt>
                      <c:pt idx="28">
                        <c:v>82</c:v>
                      </c:pt>
                      <c:pt idx="29">
                        <c:v>82</c:v>
                      </c:pt>
                      <c:pt idx="30">
                        <c:v>82</c:v>
                      </c:pt>
                      <c:pt idx="31">
                        <c:v>82</c:v>
                      </c:pt>
                      <c:pt idx="32">
                        <c:v>82</c:v>
                      </c:pt>
                      <c:pt idx="33">
                        <c:v>83</c:v>
                      </c:pt>
                      <c:pt idx="34">
                        <c:v>83</c:v>
                      </c:pt>
                      <c:pt idx="35">
                        <c:v>83</c:v>
                      </c:pt>
                      <c:pt idx="36">
                        <c:v>83</c:v>
                      </c:pt>
                      <c:pt idx="37">
                        <c:v>83</c:v>
                      </c:pt>
                      <c:pt idx="38">
                        <c:v>83</c:v>
                      </c:pt>
                      <c:pt idx="39">
                        <c:v>85</c:v>
                      </c:pt>
                      <c:pt idx="40">
                        <c:v>85</c:v>
                      </c:pt>
                      <c:pt idx="41">
                        <c:v>85</c:v>
                      </c:pt>
                      <c:pt idx="42">
                        <c:v>85</c:v>
                      </c:pt>
                      <c:pt idx="43">
                        <c:v>85</c:v>
                      </c:pt>
                      <c:pt idx="44">
                        <c:v>85</c:v>
                      </c:pt>
                      <c:pt idx="45">
                        <c:v>85</c:v>
                      </c:pt>
                      <c:pt idx="46">
                        <c:v>85</c:v>
                      </c:pt>
                      <c:pt idx="47">
                        <c:v>85</c:v>
                      </c:pt>
                      <c:pt idx="48">
                        <c:v>85</c:v>
                      </c:pt>
                      <c:pt idx="49">
                        <c:v>85</c:v>
                      </c:pt>
                      <c:pt idx="50">
                        <c:v>85</c:v>
                      </c:pt>
                      <c:pt idx="51">
                        <c:v>85</c:v>
                      </c:pt>
                      <c:pt idx="52">
                        <c:v>85</c:v>
                      </c:pt>
                      <c:pt idx="53">
                        <c:v>85</c:v>
                      </c:pt>
                      <c:pt idx="54">
                        <c:v>85</c:v>
                      </c:pt>
                      <c:pt idx="55">
                        <c:v>85</c:v>
                      </c:pt>
                      <c:pt idx="56">
                        <c:v>85</c:v>
                      </c:pt>
                      <c:pt idx="57">
                        <c:v>85</c:v>
                      </c:pt>
                      <c:pt idx="58">
                        <c:v>85</c:v>
                      </c:pt>
                      <c:pt idx="59">
                        <c:v>85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9-EE03-4C67-B200-BBC44E1099EB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total_evals!$J$2</c15:sqref>
                        </c15:formulaRef>
                      </c:ext>
                    </c:extLst>
                    <c:strCache>
                      <c:ptCount val="1"/>
                      <c:pt idx="0">
                        <c:v>ESCH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total_evals!$J$3:$J$62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76</c:v>
                      </c:pt>
                      <c:pt idx="1">
                        <c:v>76</c:v>
                      </c:pt>
                      <c:pt idx="2">
                        <c:v>76</c:v>
                      </c:pt>
                      <c:pt idx="3">
                        <c:v>76</c:v>
                      </c:pt>
                      <c:pt idx="4">
                        <c:v>76</c:v>
                      </c:pt>
                      <c:pt idx="5">
                        <c:v>76</c:v>
                      </c:pt>
                      <c:pt idx="6">
                        <c:v>76</c:v>
                      </c:pt>
                      <c:pt idx="7">
                        <c:v>76</c:v>
                      </c:pt>
                      <c:pt idx="8">
                        <c:v>76</c:v>
                      </c:pt>
                      <c:pt idx="9">
                        <c:v>76</c:v>
                      </c:pt>
                      <c:pt idx="10">
                        <c:v>76</c:v>
                      </c:pt>
                      <c:pt idx="11">
                        <c:v>78</c:v>
                      </c:pt>
                      <c:pt idx="12">
                        <c:v>78</c:v>
                      </c:pt>
                      <c:pt idx="13">
                        <c:v>78</c:v>
                      </c:pt>
                      <c:pt idx="14">
                        <c:v>78</c:v>
                      </c:pt>
                      <c:pt idx="15">
                        <c:v>78</c:v>
                      </c:pt>
                      <c:pt idx="16">
                        <c:v>78</c:v>
                      </c:pt>
                      <c:pt idx="17">
                        <c:v>78</c:v>
                      </c:pt>
                      <c:pt idx="18">
                        <c:v>78</c:v>
                      </c:pt>
                      <c:pt idx="19">
                        <c:v>78</c:v>
                      </c:pt>
                      <c:pt idx="20">
                        <c:v>78</c:v>
                      </c:pt>
                      <c:pt idx="21">
                        <c:v>78</c:v>
                      </c:pt>
                      <c:pt idx="22">
                        <c:v>78</c:v>
                      </c:pt>
                      <c:pt idx="23">
                        <c:v>78</c:v>
                      </c:pt>
                      <c:pt idx="24">
                        <c:v>78</c:v>
                      </c:pt>
                      <c:pt idx="25">
                        <c:v>78</c:v>
                      </c:pt>
                      <c:pt idx="26">
                        <c:v>78</c:v>
                      </c:pt>
                      <c:pt idx="27">
                        <c:v>78</c:v>
                      </c:pt>
                      <c:pt idx="28">
                        <c:v>78</c:v>
                      </c:pt>
                      <c:pt idx="29">
                        <c:v>78</c:v>
                      </c:pt>
                      <c:pt idx="30">
                        <c:v>78</c:v>
                      </c:pt>
                      <c:pt idx="31">
                        <c:v>78</c:v>
                      </c:pt>
                      <c:pt idx="32">
                        <c:v>78</c:v>
                      </c:pt>
                      <c:pt idx="33">
                        <c:v>78</c:v>
                      </c:pt>
                      <c:pt idx="34">
                        <c:v>78</c:v>
                      </c:pt>
                      <c:pt idx="35">
                        <c:v>78</c:v>
                      </c:pt>
                      <c:pt idx="36">
                        <c:v>78</c:v>
                      </c:pt>
                      <c:pt idx="37">
                        <c:v>78</c:v>
                      </c:pt>
                      <c:pt idx="38">
                        <c:v>78</c:v>
                      </c:pt>
                      <c:pt idx="39">
                        <c:v>78</c:v>
                      </c:pt>
                      <c:pt idx="40">
                        <c:v>78</c:v>
                      </c:pt>
                      <c:pt idx="41">
                        <c:v>78</c:v>
                      </c:pt>
                      <c:pt idx="42">
                        <c:v>78</c:v>
                      </c:pt>
                      <c:pt idx="43">
                        <c:v>78</c:v>
                      </c:pt>
                      <c:pt idx="44">
                        <c:v>78</c:v>
                      </c:pt>
                      <c:pt idx="45">
                        <c:v>78</c:v>
                      </c:pt>
                      <c:pt idx="46">
                        <c:v>78</c:v>
                      </c:pt>
                      <c:pt idx="47">
                        <c:v>78</c:v>
                      </c:pt>
                      <c:pt idx="48">
                        <c:v>78</c:v>
                      </c:pt>
                      <c:pt idx="49">
                        <c:v>78</c:v>
                      </c:pt>
                      <c:pt idx="50">
                        <c:v>78</c:v>
                      </c:pt>
                      <c:pt idx="51">
                        <c:v>78</c:v>
                      </c:pt>
                      <c:pt idx="52">
                        <c:v>78</c:v>
                      </c:pt>
                      <c:pt idx="53">
                        <c:v>78</c:v>
                      </c:pt>
                      <c:pt idx="54">
                        <c:v>78</c:v>
                      </c:pt>
                      <c:pt idx="55">
                        <c:v>78</c:v>
                      </c:pt>
                      <c:pt idx="56">
                        <c:v>78</c:v>
                      </c:pt>
                      <c:pt idx="57">
                        <c:v>82</c:v>
                      </c:pt>
                      <c:pt idx="58">
                        <c:v>82</c:v>
                      </c:pt>
                      <c:pt idx="59">
                        <c:v>82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A-EE03-4C67-B200-BBC44E1099EB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total_evals!$K$2</c15:sqref>
                        </c15:formulaRef>
                      </c:ext>
                    </c:extLst>
                    <c:strCache>
                      <c:ptCount val="1"/>
                      <c:pt idx="0">
                        <c:v>ISRES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total_evals!$K$3:$K$62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46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73</c:v>
                      </c:pt>
                      <c:pt idx="4">
                        <c:v>73</c:v>
                      </c:pt>
                      <c:pt idx="5">
                        <c:v>73</c:v>
                      </c:pt>
                      <c:pt idx="6">
                        <c:v>73</c:v>
                      </c:pt>
                      <c:pt idx="7">
                        <c:v>73</c:v>
                      </c:pt>
                      <c:pt idx="8">
                        <c:v>73</c:v>
                      </c:pt>
                      <c:pt idx="9">
                        <c:v>73</c:v>
                      </c:pt>
                      <c:pt idx="10">
                        <c:v>73</c:v>
                      </c:pt>
                      <c:pt idx="11">
                        <c:v>73</c:v>
                      </c:pt>
                      <c:pt idx="12">
                        <c:v>73</c:v>
                      </c:pt>
                      <c:pt idx="13">
                        <c:v>73</c:v>
                      </c:pt>
                      <c:pt idx="14">
                        <c:v>73</c:v>
                      </c:pt>
                      <c:pt idx="15">
                        <c:v>73</c:v>
                      </c:pt>
                      <c:pt idx="16">
                        <c:v>73</c:v>
                      </c:pt>
                      <c:pt idx="17">
                        <c:v>73</c:v>
                      </c:pt>
                      <c:pt idx="18">
                        <c:v>73</c:v>
                      </c:pt>
                      <c:pt idx="19">
                        <c:v>73</c:v>
                      </c:pt>
                      <c:pt idx="20">
                        <c:v>73</c:v>
                      </c:pt>
                      <c:pt idx="21">
                        <c:v>73</c:v>
                      </c:pt>
                      <c:pt idx="22">
                        <c:v>73</c:v>
                      </c:pt>
                      <c:pt idx="23">
                        <c:v>73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6">
                        <c:v>73</c:v>
                      </c:pt>
                      <c:pt idx="27">
                        <c:v>73</c:v>
                      </c:pt>
                      <c:pt idx="28">
                        <c:v>73</c:v>
                      </c:pt>
                      <c:pt idx="29">
                        <c:v>73</c:v>
                      </c:pt>
                      <c:pt idx="30">
                        <c:v>73</c:v>
                      </c:pt>
                      <c:pt idx="31">
                        <c:v>73</c:v>
                      </c:pt>
                      <c:pt idx="32">
                        <c:v>73</c:v>
                      </c:pt>
                      <c:pt idx="33">
                        <c:v>73</c:v>
                      </c:pt>
                      <c:pt idx="34">
                        <c:v>73</c:v>
                      </c:pt>
                      <c:pt idx="35">
                        <c:v>90</c:v>
                      </c:pt>
                      <c:pt idx="36">
                        <c:v>90</c:v>
                      </c:pt>
                      <c:pt idx="37">
                        <c:v>90</c:v>
                      </c:pt>
                      <c:pt idx="38">
                        <c:v>90</c:v>
                      </c:pt>
                      <c:pt idx="39">
                        <c:v>90</c:v>
                      </c:pt>
                      <c:pt idx="40">
                        <c:v>90</c:v>
                      </c:pt>
                      <c:pt idx="41">
                        <c:v>90</c:v>
                      </c:pt>
                      <c:pt idx="42">
                        <c:v>90</c:v>
                      </c:pt>
                      <c:pt idx="43">
                        <c:v>90</c:v>
                      </c:pt>
                      <c:pt idx="44">
                        <c:v>90</c:v>
                      </c:pt>
                      <c:pt idx="45">
                        <c:v>90</c:v>
                      </c:pt>
                      <c:pt idx="46">
                        <c:v>90</c:v>
                      </c:pt>
                      <c:pt idx="47">
                        <c:v>90</c:v>
                      </c:pt>
                      <c:pt idx="48">
                        <c:v>90</c:v>
                      </c:pt>
                      <c:pt idx="49">
                        <c:v>90</c:v>
                      </c:pt>
                      <c:pt idx="50">
                        <c:v>90</c:v>
                      </c:pt>
                      <c:pt idx="51">
                        <c:v>90</c:v>
                      </c:pt>
                      <c:pt idx="52">
                        <c:v>90</c:v>
                      </c:pt>
                      <c:pt idx="53">
                        <c:v>90</c:v>
                      </c:pt>
                      <c:pt idx="54">
                        <c:v>90</c:v>
                      </c:pt>
                      <c:pt idx="55">
                        <c:v>90</c:v>
                      </c:pt>
                      <c:pt idx="56">
                        <c:v>90</c:v>
                      </c:pt>
                      <c:pt idx="57">
                        <c:v>90</c:v>
                      </c:pt>
                      <c:pt idx="58">
                        <c:v>90</c:v>
                      </c:pt>
                      <c:pt idx="59">
                        <c:v>90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B-EE03-4C67-B200-BBC44E1099EB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total_evals!$L$2</c15:sqref>
                        </c15:formulaRef>
                      </c:ext>
                    </c:extLst>
                    <c:strCache>
                      <c:ptCount val="1"/>
                      <c:pt idx="0">
                        <c:v>BOBYQA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total_evals!$L$3:$L$62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49</c:v>
                      </c:pt>
                      <c:pt idx="1">
                        <c:v>49</c:v>
                      </c:pt>
                      <c:pt idx="2">
                        <c:v>49</c:v>
                      </c:pt>
                      <c:pt idx="3">
                        <c:v>51</c:v>
                      </c:pt>
                      <c:pt idx="4">
                        <c:v>56</c:v>
                      </c:pt>
                      <c:pt idx="5">
                        <c:v>58</c:v>
                      </c:pt>
                      <c:pt idx="6">
                        <c:v>58</c:v>
                      </c:pt>
                      <c:pt idx="7">
                        <c:v>58</c:v>
                      </c:pt>
                      <c:pt idx="8">
                        <c:v>58</c:v>
                      </c:pt>
                      <c:pt idx="9">
                        <c:v>58</c:v>
                      </c:pt>
                      <c:pt idx="10">
                        <c:v>58</c:v>
                      </c:pt>
                      <c:pt idx="11">
                        <c:v>58</c:v>
                      </c:pt>
                      <c:pt idx="12">
                        <c:v>62</c:v>
                      </c:pt>
                      <c:pt idx="13">
                        <c:v>62</c:v>
                      </c:pt>
                      <c:pt idx="14">
                        <c:v>62</c:v>
                      </c:pt>
                      <c:pt idx="15">
                        <c:v>62</c:v>
                      </c:pt>
                      <c:pt idx="16">
                        <c:v>62</c:v>
                      </c:pt>
                      <c:pt idx="17">
                        <c:v>62</c:v>
                      </c:pt>
                      <c:pt idx="18">
                        <c:v>62</c:v>
                      </c:pt>
                      <c:pt idx="19">
                        <c:v>62</c:v>
                      </c:pt>
                      <c:pt idx="20">
                        <c:v>62</c:v>
                      </c:pt>
                      <c:pt idx="21">
                        <c:v>62</c:v>
                      </c:pt>
                      <c:pt idx="22">
                        <c:v>62</c:v>
                      </c:pt>
                      <c:pt idx="23">
                        <c:v>62</c:v>
                      </c:pt>
                      <c:pt idx="24">
                        <c:v>62</c:v>
                      </c:pt>
                      <c:pt idx="25">
                        <c:v>63</c:v>
                      </c:pt>
                      <c:pt idx="26">
                        <c:v>63</c:v>
                      </c:pt>
                      <c:pt idx="27">
                        <c:v>63</c:v>
                      </c:pt>
                      <c:pt idx="28">
                        <c:v>63</c:v>
                      </c:pt>
                      <c:pt idx="29">
                        <c:v>63</c:v>
                      </c:pt>
                      <c:pt idx="30">
                        <c:v>63</c:v>
                      </c:pt>
                      <c:pt idx="31">
                        <c:v>63</c:v>
                      </c:pt>
                      <c:pt idx="32">
                        <c:v>63</c:v>
                      </c:pt>
                      <c:pt idx="33">
                        <c:v>63</c:v>
                      </c:pt>
                      <c:pt idx="34">
                        <c:v>63</c:v>
                      </c:pt>
                      <c:pt idx="35">
                        <c:v>63</c:v>
                      </c:pt>
                      <c:pt idx="36">
                        <c:v>63</c:v>
                      </c:pt>
                      <c:pt idx="37">
                        <c:v>63</c:v>
                      </c:pt>
                      <c:pt idx="38">
                        <c:v>63</c:v>
                      </c:pt>
                      <c:pt idx="39">
                        <c:v>63</c:v>
                      </c:pt>
                      <c:pt idx="40">
                        <c:v>63</c:v>
                      </c:pt>
                      <c:pt idx="41">
                        <c:v>63</c:v>
                      </c:pt>
                      <c:pt idx="42">
                        <c:v>63</c:v>
                      </c:pt>
                      <c:pt idx="43">
                        <c:v>63</c:v>
                      </c:pt>
                      <c:pt idx="44">
                        <c:v>63</c:v>
                      </c:pt>
                      <c:pt idx="45">
                        <c:v>63</c:v>
                      </c:pt>
                      <c:pt idx="46">
                        <c:v>63</c:v>
                      </c:pt>
                      <c:pt idx="47">
                        <c:v>63</c:v>
                      </c:pt>
                      <c:pt idx="48">
                        <c:v>63</c:v>
                      </c:pt>
                      <c:pt idx="49">
                        <c:v>63</c:v>
                      </c:pt>
                      <c:pt idx="50">
                        <c:v>63</c:v>
                      </c:pt>
                      <c:pt idx="51">
                        <c:v>63</c:v>
                      </c:pt>
                      <c:pt idx="52">
                        <c:v>63</c:v>
                      </c:pt>
                      <c:pt idx="53">
                        <c:v>63</c:v>
                      </c:pt>
                      <c:pt idx="54">
                        <c:v>63</c:v>
                      </c:pt>
                      <c:pt idx="55">
                        <c:v>63</c:v>
                      </c:pt>
                      <c:pt idx="56">
                        <c:v>63</c:v>
                      </c:pt>
                      <c:pt idx="57">
                        <c:v>63</c:v>
                      </c:pt>
                      <c:pt idx="58">
                        <c:v>63</c:v>
                      </c:pt>
                      <c:pt idx="59">
                        <c:v>63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C-EE03-4C67-B200-BBC44E1099EB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total_evals!$M$2</c15:sqref>
                        </c15:formulaRef>
                      </c:ext>
                    </c:extLst>
                    <c:strCache>
                      <c:ptCount val="1"/>
                      <c:pt idx="0">
                        <c:v>COBYLA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total_evals!$M$3:$M$62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40</c:v>
                      </c:pt>
                      <c:pt idx="1">
                        <c:v>40</c:v>
                      </c:pt>
                      <c:pt idx="2">
                        <c:v>40</c:v>
                      </c:pt>
                      <c:pt idx="3">
                        <c:v>40</c:v>
                      </c:pt>
                      <c:pt idx="4">
                        <c:v>57</c:v>
                      </c:pt>
                      <c:pt idx="5">
                        <c:v>66</c:v>
                      </c:pt>
                      <c:pt idx="6">
                        <c:v>66</c:v>
                      </c:pt>
                      <c:pt idx="7">
                        <c:v>66</c:v>
                      </c:pt>
                      <c:pt idx="8">
                        <c:v>69</c:v>
                      </c:pt>
                      <c:pt idx="9">
                        <c:v>70</c:v>
                      </c:pt>
                      <c:pt idx="10">
                        <c:v>70</c:v>
                      </c:pt>
                      <c:pt idx="11">
                        <c:v>70</c:v>
                      </c:pt>
                      <c:pt idx="12">
                        <c:v>70</c:v>
                      </c:pt>
                      <c:pt idx="13">
                        <c:v>70</c:v>
                      </c:pt>
                      <c:pt idx="14">
                        <c:v>70</c:v>
                      </c:pt>
                      <c:pt idx="15">
                        <c:v>72</c:v>
                      </c:pt>
                      <c:pt idx="16">
                        <c:v>72</c:v>
                      </c:pt>
                      <c:pt idx="17">
                        <c:v>72</c:v>
                      </c:pt>
                      <c:pt idx="18">
                        <c:v>73</c:v>
                      </c:pt>
                      <c:pt idx="19">
                        <c:v>73</c:v>
                      </c:pt>
                      <c:pt idx="20">
                        <c:v>73</c:v>
                      </c:pt>
                      <c:pt idx="21">
                        <c:v>73</c:v>
                      </c:pt>
                      <c:pt idx="22">
                        <c:v>73</c:v>
                      </c:pt>
                      <c:pt idx="23">
                        <c:v>73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6">
                        <c:v>73</c:v>
                      </c:pt>
                      <c:pt idx="27">
                        <c:v>73</c:v>
                      </c:pt>
                      <c:pt idx="28">
                        <c:v>73</c:v>
                      </c:pt>
                      <c:pt idx="29">
                        <c:v>73</c:v>
                      </c:pt>
                      <c:pt idx="30">
                        <c:v>73</c:v>
                      </c:pt>
                      <c:pt idx="31">
                        <c:v>73</c:v>
                      </c:pt>
                      <c:pt idx="32">
                        <c:v>73</c:v>
                      </c:pt>
                      <c:pt idx="33">
                        <c:v>73</c:v>
                      </c:pt>
                      <c:pt idx="34">
                        <c:v>73</c:v>
                      </c:pt>
                      <c:pt idx="35">
                        <c:v>73</c:v>
                      </c:pt>
                      <c:pt idx="36">
                        <c:v>73</c:v>
                      </c:pt>
                      <c:pt idx="37">
                        <c:v>73</c:v>
                      </c:pt>
                      <c:pt idx="38">
                        <c:v>73</c:v>
                      </c:pt>
                      <c:pt idx="39">
                        <c:v>73</c:v>
                      </c:pt>
                      <c:pt idx="40">
                        <c:v>73</c:v>
                      </c:pt>
                      <c:pt idx="41">
                        <c:v>73</c:v>
                      </c:pt>
                      <c:pt idx="42">
                        <c:v>73</c:v>
                      </c:pt>
                      <c:pt idx="43">
                        <c:v>73</c:v>
                      </c:pt>
                      <c:pt idx="44">
                        <c:v>73</c:v>
                      </c:pt>
                      <c:pt idx="45">
                        <c:v>73</c:v>
                      </c:pt>
                      <c:pt idx="46">
                        <c:v>73</c:v>
                      </c:pt>
                      <c:pt idx="47">
                        <c:v>73</c:v>
                      </c:pt>
                      <c:pt idx="48">
                        <c:v>73</c:v>
                      </c:pt>
                      <c:pt idx="49">
                        <c:v>73</c:v>
                      </c:pt>
                      <c:pt idx="50">
                        <c:v>73</c:v>
                      </c:pt>
                      <c:pt idx="51">
                        <c:v>73</c:v>
                      </c:pt>
                      <c:pt idx="52">
                        <c:v>73</c:v>
                      </c:pt>
                      <c:pt idx="53">
                        <c:v>73</c:v>
                      </c:pt>
                      <c:pt idx="54">
                        <c:v>73</c:v>
                      </c:pt>
                      <c:pt idx="55">
                        <c:v>73</c:v>
                      </c:pt>
                      <c:pt idx="56">
                        <c:v>73</c:v>
                      </c:pt>
                      <c:pt idx="57">
                        <c:v>74</c:v>
                      </c:pt>
                      <c:pt idx="58">
                        <c:v>74</c:v>
                      </c:pt>
                      <c:pt idx="59">
                        <c:v>74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D-EE03-4C67-B200-BBC44E1099EB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total_evals!$P$2</c15:sqref>
                        </c15:formulaRef>
                      </c:ext>
                    </c:extLst>
                    <c:strCache>
                      <c:ptCount val="1"/>
                      <c:pt idx="0">
                        <c:v>RBF-CL</c:v>
                      </c:pt>
                    </c:strCache>
                  </c:strRef>
                </c:tx>
                <c:spPr>
                  <a:ln w="28575" cap="rnd">
                    <a:solidFill>
                      <a:schemeClr val="tx1">
                        <a:lumMod val="85000"/>
                        <a:lumOff val="1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total_evals!$P$3:$P$62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64</c:v>
                      </c:pt>
                      <c:pt idx="1">
                        <c:v>82</c:v>
                      </c:pt>
                      <c:pt idx="2">
                        <c:v>82</c:v>
                      </c:pt>
                      <c:pt idx="3">
                        <c:v>82</c:v>
                      </c:pt>
                      <c:pt idx="4">
                        <c:v>82</c:v>
                      </c:pt>
                      <c:pt idx="5">
                        <c:v>82</c:v>
                      </c:pt>
                      <c:pt idx="6">
                        <c:v>82</c:v>
                      </c:pt>
                      <c:pt idx="7">
                        <c:v>82</c:v>
                      </c:pt>
                      <c:pt idx="8">
                        <c:v>82</c:v>
                      </c:pt>
                      <c:pt idx="9">
                        <c:v>82</c:v>
                      </c:pt>
                      <c:pt idx="10">
                        <c:v>82</c:v>
                      </c:pt>
                      <c:pt idx="11">
                        <c:v>82</c:v>
                      </c:pt>
                      <c:pt idx="12">
                        <c:v>82</c:v>
                      </c:pt>
                      <c:pt idx="13">
                        <c:v>82</c:v>
                      </c:pt>
                      <c:pt idx="14">
                        <c:v>82</c:v>
                      </c:pt>
                      <c:pt idx="15">
                        <c:v>82</c:v>
                      </c:pt>
                      <c:pt idx="16">
                        <c:v>88</c:v>
                      </c:pt>
                      <c:pt idx="17">
                        <c:v>88</c:v>
                      </c:pt>
                      <c:pt idx="18">
                        <c:v>88</c:v>
                      </c:pt>
                      <c:pt idx="19">
                        <c:v>88</c:v>
                      </c:pt>
                      <c:pt idx="20">
                        <c:v>88</c:v>
                      </c:pt>
                      <c:pt idx="21">
                        <c:v>88</c:v>
                      </c:pt>
                      <c:pt idx="22">
                        <c:v>88</c:v>
                      </c:pt>
                      <c:pt idx="23">
                        <c:v>88</c:v>
                      </c:pt>
                      <c:pt idx="24">
                        <c:v>88</c:v>
                      </c:pt>
                      <c:pt idx="25">
                        <c:v>88</c:v>
                      </c:pt>
                      <c:pt idx="26">
                        <c:v>88</c:v>
                      </c:pt>
                      <c:pt idx="27">
                        <c:v>88</c:v>
                      </c:pt>
                      <c:pt idx="28">
                        <c:v>88</c:v>
                      </c:pt>
                      <c:pt idx="29">
                        <c:v>88</c:v>
                      </c:pt>
                      <c:pt idx="30">
                        <c:v>88</c:v>
                      </c:pt>
                      <c:pt idx="31">
                        <c:v>88</c:v>
                      </c:pt>
                      <c:pt idx="32">
                        <c:v>88</c:v>
                      </c:pt>
                      <c:pt idx="33">
                        <c:v>88</c:v>
                      </c:pt>
                      <c:pt idx="34">
                        <c:v>88</c:v>
                      </c:pt>
                      <c:pt idx="35">
                        <c:v>88</c:v>
                      </c:pt>
                      <c:pt idx="36">
                        <c:v>88</c:v>
                      </c:pt>
                      <c:pt idx="37">
                        <c:v>88</c:v>
                      </c:pt>
                      <c:pt idx="38">
                        <c:v>88</c:v>
                      </c:pt>
                      <c:pt idx="39">
                        <c:v>88</c:v>
                      </c:pt>
                      <c:pt idx="40">
                        <c:v>90</c:v>
                      </c:pt>
                      <c:pt idx="41">
                        <c:v>90</c:v>
                      </c:pt>
                      <c:pt idx="42">
                        <c:v>90</c:v>
                      </c:pt>
                      <c:pt idx="43">
                        <c:v>90</c:v>
                      </c:pt>
                      <c:pt idx="44">
                        <c:v>90</c:v>
                      </c:pt>
                      <c:pt idx="45">
                        <c:v>90</c:v>
                      </c:pt>
                      <c:pt idx="46">
                        <c:v>90</c:v>
                      </c:pt>
                      <c:pt idx="47">
                        <c:v>90</c:v>
                      </c:pt>
                      <c:pt idx="48">
                        <c:v>90</c:v>
                      </c:pt>
                      <c:pt idx="49">
                        <c:v>90</c:v>
                      </c:pt>
                      <c:pt idx="50">
                        <c:v>90</c:v>
                      </c:pt>
                      <c:pt idx="51">
                        <c:v>90</c:v>
                      </c:pt>
                      <c:pt idx="52">
                        <c:v>90</c:v>
                      </c:pt>
                      <c:pt idx="53">
                        <c:v>90</c:v>
                      </c:pt>
                      <c:pt idx="54">
                        <c:v>90</c:v>
                      </c:pt>
                      <c:pt idx="55">
                        <c:v>90</c:v>
                      </c:pt>
                      <c:pt idx="56">
                        <c:v>90</c:v>
                      </c:pt>
                      <c:pt idx="57">
                        <c:v>90</c:v>
                      </c:pt>
                      <c:pt idx="58">
                        <c:v>90</c:v>
                      </c:pt>
                      <c:pt idx="59">
                        <c:v>90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E-EE03-4C67-B200-BBC44E1099EB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total_evals!$Q$2</c15:sqref>
                        </c15:formulaRef>
                      </c:ext>
                    </c:extLst>
                    <c:strCache>
                      <c:ptCount val="1"/>
                      <c:pt idx="0">
                        <c:v>RBF-LL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total_evals!$B$3:$B$62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  <c:pt idx="16">
                        <c:v>17</c:v>
                      </c:pt>
                      <c:pt idx="17">
                        <c:v>18</c:v>
                      </c:pt>
                      <c:pt idx="18">
                        <c:v>19</c:v>
                      </c:pt>
                      <c:pt idx="19">
                        <c:v>20</c:v>
                      </c:pt>
                      <c:pt idx="20">
                        <c:v>21</c:v>
                      </c:pt>
                      <c:pt idx="21">
                        <c:v>22</c:v>
                      </c:pt>
                      <c:pt idx="22">
                        <c:v>23</c:v>
                      </c:pt>
                      <c:pt idx="23">
                        <c:v>24</c:v>
                      </c:pt>
                      <c:pt idx="24">
                        <c:v>25</c:v>
                      </c:pt>
                      <c:pt idx="25">
                        <c:v>26</c:v>
                      </c:pt>
                      <c:pt idx="26">
                        <c:v>27</c:v>
                      </c:pt>
                      <c:pt idx="27">
                        <c:v>28</c:v>
                      </c:pt>
                      <c:pt idx="28">
                        <c:v>29</c:v>
                      </c:pt>
                      <c:pt idx="29">
                        <c:v>30</c:v>
                      </c:pt>
                      <c:pt idx="30">
                        <c:v>31</c:v>
                      </c:pt>
                      <c:pt idx="31">
                        <c:v>32</c:v>
                      </c:pt>
                      <c:pt idx="32">
                        <c:v>33</c:v>
                      </c:pt>
                      <c:pt idx="33">
                        <c:v>34</c:v>
                      </c:pt>
                      <c:pt idx="34">
                        <c:v>35</c:v>
                      </c:pt>
                      <c:pt idx="35">
                        <c:v>36</c:v>
                      </c:pt>
                      <c:pt idx="36">
                        <c:v>37</c:v>
                      </c:pt>
                      <c:pt idx="37">
                        <c:v>38</c:v>
                      </c:pt>
                      <c:pt idx="38">
                        <c:v>39</c:v>
                      </c:pt>
                      <c:pt idx="39">
                        <c:v>40</c:v>
                      </c:pt>
                      <c:pt idx="40">
                        <c:v>41</c:v>
                      </c:pt>
                      <c:pt idx="41">
                        <c:v>42</c:v>
                      </c:pt>
                      <c:pt idx="42">
                        <c:v>43</c:v>
                      </c:pt>
                      <c:pt idx="43">
                        <c:v>44</c:v>
                      </c:pt>
                      <c:pt idx="44">
                        <c:v>45</c:v>
                      </c:pt>
                      <c:pt idx="45">
                        <c:v>46</c:v>
                      </c:pt>
                      <c:pt idx="46">
                        <c:v>47</c:v>
                      </c:pt>
                      <c:pt idx="47">
                        <c:v>48</c:v>
                      </c:pt>
                      <c:pt idx="48">
                        <c:v>49</c:v>
                      </c:pt>
                      <c:pt idx="49">
                        <c:v>50</c:v>
                      </c:pt>
                      <c:pt idx="50">
                        <c:v>51</c:v>
                      </c:pt>
                      <c:pt idx="51">
                        <c:v>52</c:v>
                      </c:pt>
                      <c:pt idx="52">
                        <c:v>53</c:v>
                      </c:pt>
                      <c:pt idx="53">
                        <c:v>54</c:v>
                      </c:pt>
                      <c:pt idx="54">
                        <c:v>55</c:v>
                      </c:pt>
                      <c:pt idx="55">
                        <c:v>56</c:v>
                      </c:pt>
                      <c:pt idx="56">
                        <c:v>57</c:v>
                      </c:pt>
                      <c:pt idx="57">
                        <c:v>58</c:v>
                      </c:pt>
                      <c:pt idx="58">
                        <c:v>59</c:v>
                      </c:pt>
                      <c:pt idx="59">
                        <c:v>60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total_evals!$Q$3:$Q$62</c15:sqref>
                        </c15:formulaRef>
                      </c:ext>
                    </c:extLst>
                    <c:numCache>
                      <c:formatCode>General</c:formatCode>
                      <c:ptCount val="60"/>
                      <c:pt idx="0">
                        <c:v>74</c:v>
                      </c:pt>
                      <c:pt idx="1">
                        <c:v>74</c:v>
                      </c:pt>
                      <c:pt idx="2">
                        <c:v>74</c:v>
                      </c:pt>
                      <c:pt idx="3">
                        <c:v>74</c:v>
                      </c:pt>
                      <c:pt idx="4">
                        <c:v>74</c:v>
                      </c:pt>
                      <c:pt idx="5">
                        <c:v>74</c:v>
                      </c:pt>
                      <c:pt idx="6">
                        <c:v>74</c:v>
                      </c:pt>
                      <c:pt idx="7">
                        <c:v>74</c:v>
                      </c:pt>
                      <c:pt idx="8">
                        <c:v>74</c:v>
                      </c:pt>
                      <c:pt idx="9">
                        <c:v>74</c:v>
                      </c:pt>
                      <c:pt idx="10">
                        <c:v>74</c:v>
                      </c:pt>
                      <c:pt idx="11">
                        <c:v>74</c:v>
                      </c:pt>
                      <c:pt idx="12">
                        <c:v>74</c:v>
                      </c:pt>
                      <c:pt idx="13">
                        <c:v>92</c:v>
                      </c:pt>
                      <c:pt idx="14">
                        <c:v>92</c:v>
                      </c:pt>
                      <c:pt idx="15">
                        <c:v>92</c:v>
                      </c:pt>
                      <c:pt idx="16">
                        <c:v>98</c:v>
                      </c:pt>
                      <c:pt idx="17">
                        <c:v>98</c:v>
                      </c:pt>
                      <c:pt idx="18">
                        <c:v>98</c:v>
                      </c:pt>
                      <c:pt idx="19">
                        <c:v>98</c:v>
                      </c:pt>
                      <c:pt idx="20">
                        <c:v>98</c:v>
                      </c:pt>
                      <c:pt idx="21">
                        <c:v>98</c:v>
                      </c:pt>
                      <c:pt idx="22">
                        <c:v>98</c:v>
                      </c:pt>
                      <c:pt idx="23">
                        <c:v>98</c:v>
                      </c:pt>
                      <c:pt idx="24">
                        <c:v>98</c:v>
                      </c:pt>
                      <c:pt idx="25">
                        <c:v>98</c:v>
                      </c:pt>
                      <c:pt idx="26">
                        <c:v>98</c:v>
                      </c:pt>
                      <c:pt idx="27">
                        <c:v>98</c:v>
                      </c:pt>
                      <c:pt idx="28">
                        <c:v>98</c:v>
                      </c:pt>
                      <c:pt idx="29">
                        <c:v>98</c:v>
                      </c:pt>
                      <c:pt idx="30">
                        <c:v>98</c:v>
                      </c:pt>
                      <c:pt idx="31">
                        <c:v>98</c:v>
                      </c:pt>
                      <c:pt idx="32">
                        <c:v>99</c:v>
                      </c:pt>
                      <c:pt idx="33">
                        <c:v>99</c:v>
                      </c:pt>
                      <c:pt idx="34">
                        <c:v>99</c:v>
                      </c:pt>
                      <c:pt idx="35">
                        <c:v>99</c:v>
                      </c:pt>
                      <c:pt idx="36">
                        <c:v>99</c:v>
                      </c:pt>
                      <c:pt idx="37">
                        <c:v>99</c:v>
                      </c:pt>
                      <c:pt idx="38">
                        <c:v>100</c:v>
                      </c:pt>
                      <c:pt idx="39">
                        <c:v>100</c:v>
                      </c:pt>
                      <c:pt idx="40">
                        <c:v>100</c:v>
                      </c:pt>
                      <c:pt idx="41">
                        <c:v>100</c:v>
                      </c:pt>
                      <c:pt idx="42">
                        <c:v>100</c:v>
                      </c:pt>
                      <c:pt idx="43">
                        <c:v>100</c:v>
                      </c:pt>
                      <c:pt idx="44">
                        <c:v>100</c:v>
                      </c:pt>
                      <c:pt idx="45">
                        <c:v>100</c:v>
                      </c:pt>
                      <c:pt idx="46">
                        <c:v>100</c:v>
                      </c:pt>
                      <c:pt idx="47">
                        <c:v>100</c:v>
                      </c:pt>
                      <c:pt idx="48">
                        <c:v>100</c:v>
                      </c:pt>
                      <c:pt idx="49">
                        <c:v>100</c:v>
                      </c:pt>
                      <c:pt idx="50">
                        <c:v>100</c:v>
                      </c:pt>
                      <c:pt idx="51">
                        <c:v>100</c:v>
                      </c:pt>
                      <c:pt idx="52">
                        <c:v>100</c:v>
                      </c:pt>
                      <c:pt idx="53">
                        <c:v>100</c:v>
                      </c:pt>
                      <c:pt idx="54">
                        <c:v>100</c:v>
                      </c:pt>
                      <c:pt idx="55">
                        <c:v>100</c:v>
                      </c:pt>
                      <c:pt idx="56">
                        <c:v>100</c:v>
                      </c:pt>
                      <c:pt idx="57">
                        <c:v>100</c:v>
                      </c:pt>
                      <c:pt idx="58">
                        <c:v>100</c:v>
                      </c:pt>
                      <c:pt idx="59">
                        <c:v>100</c:v>
                      </c:pt>
                    </c:numCache>
                  </c:numRef>
                </c:yVal>
                <c:smooth val="0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F-EE03-4C67-B200-BBC44E1099EB}"/>
                  </c:ext>
                </c:extLst>
              </c15:ser>
            </c15:filteredScatterSeries>
          </c:ext>
        </c:extLst>
      </c:scatterChart>
      <c:valAx>
        <c:axId val="313577456"/>
        <c:scaling>
          <c:orientation val="minMax"/>
          <c:max val="60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Number of function evaluations</a:t>
                </a:r>
              </a:p>
            </c:rich>
          </c:tx>
          <c:layout>
            <c:manualLayout>
              <c:xMode val="edge"/>
              <c:yMode val="edge"/>
              <c:x val="0.37375282628466233"/>
              <c:y val="0.938132638190646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13574320"/>
        <c:crossesAt val="0"/>
        <c:crossBetween val="midCat"/>
        <c:majorUnit val="5"/>
        <c:minorUnit val="5"/>
      </c:valAx>
      <c:valAx>
        <c:axId val="313574320"/>
        <c:scaling>
          <c:orientation val="minMax"/>
          <c:max val="102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 err="1"/>
                  <a:t>sUDI</a:t>
                </a:r>
                <a:r>
                  <a:rPr lang="en-GB" sz="1800" dirty="0"/>
                  <a:t>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A39C86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13577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F7A6B-3789-4122-90C2-0721C6F2CE1F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1F059-1CF3-4162-A81C-E0A3B85413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6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037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633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702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0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106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309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122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308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987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815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81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718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154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606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316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297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106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651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968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860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853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959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58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355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989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46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05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374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878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30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15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1F059-1CF3-4162-A81C-E0A3B85413D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75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78" indent="0" algn="ctr">
              <a:buNone/>
              <a:defRPr sz="18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800"/>
            </a:lvl4pPr>
            <a:lvl5pPr marL="1828709" indent="0" algn="ctr">
              <a:buNone/>
              <a:defRPr sz="1800"/>
            </a:lvl5pPr>
            <a:lvl6pPr marL="2285886" indent="0" algn="ctr">
              <a:buNone/>
              <a:defRPr sz="1800"/>
            </a:lvl6pPr>
            <a:lvl7pPr marL="2743062" indent="0" algn="ctr">
              <a:buNone/>
              <a:defRPr sz="1800"/>
            </a:lvl7pPr>
            <a:lvl8pPr marL="3200240" indent="0" algn="ctr">
              <a:buNone/>
              <a:defRPr sz="1800"/>
            </a:lvl8pPr>
            <a:lvl9pPr marL="3657418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7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98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36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85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43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83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marL="0" lvl="0" indent="0" algn="l" defTabSz="914354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58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22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27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72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3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31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226BF28-3736-4915-B7E8-5D8AE3C83C2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6D6D1AC-FD8E-43CC-B515-CA9F1923D86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17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354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63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4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30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0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54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651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92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389" indent="-137154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20.svg"/><Relationship Id="rId4" Type="http://schemas.openxmlformats.org/officeDocument/2006/relationships/image" Target="../media/image24.svg"/><Relationship Id="rId9" Type="http://schemas.openxmlformats.org/officeDocument/2006/relationships/image" Target="../media/image18.pn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5F5D9B9-7C99-47A1-87BE-574127CED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74" y="1073115"/>
            <a:ext cx="9010651" cy="2813085"/>
          </a:xfrm>
        </p:spPr>
        <p:txBody>
          <a:bodyPr>
            <a:normAutofit/>
          </a:bodyPr>
          <a:lstStyle/>
          <a:p>
            <a:r>
              <a:rPr lang="en-GB" sz="7200" dirty="0"/>
              <a:t>From Design to </a:t>
            </a:r>
            <a:br>
              <a:rPr lang="en-GB" sz="7200" dirty="0"/>
            </a:br>
            <a:r>
              <a:rPr lang="en-GB" sz="7200" dirty="0"/>
              <a:t>Optimized Design</a:t>
            </a:r>
            <a:br>
              <a:rPr lang="en-GB" sz="7200" dirty="0"/>
            </a:br>
            <a:r>
              <a:rPr lang="en-GB" sz="5400" dirty="0"/>
              <a:t>An algorithmic-based approach</a:t>
            </a:r>
            <a:endParaRPr lang="en-GB" sz="6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BEFD04C-5F15-4704-A9D5-08EC0A6413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/>
              <a:t>September,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BB644F-1540-4DD7-A4B8-CF4CE36BA0D6}"/>
              </a:ext>
            </a:extLst>
          </p:cNvPr>
          <p:cNvSpPr txBox="1"/>
          <p:nvPr/>
        </p:nvSpPr>
        <p:spPr>
          <a:xfrm>
            <a:off x="3619501" y="5210409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Catarina Garcia Belém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75988E-E395-4BBC-AE90-3229DE2A393E}"/>
              </a:ext>
            </a:extLst>
          </p:cNvPr>
          <p:cNvSpPr txBox="1"/>
          <p:nvPr/>
        </p:nvSpPr>
        <p:spPr>
          <a:xfrm>
            <a:off x="3674511" y="5714034"/>
            <a:ext cx="5985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António Menezes Leitão</a:t>
            </a:r>
            <a:endParaRPr lang="en-GB" dirty="0"/>
          </a:p>
        </p:txBody>
      </p:sp>
      <p:pic>
        <p:nvPicPr>
          <p:cNvPr id="6" name="Picture 2" descr="INESC-ID">
            <a:extLst>
              <a:ext uri="{FF2B5EF4-FFF2-40B4-BE49-F238E27FC236}">
                <a16:creationId xmlns:a16="http://schemas.microsoft.com/office/drawing/2014/main" xmlns="" id="{4FD04866-29F6-48D7-BCF5-8DE9C48F9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" y="4981929"/>
            <a:ext cx="2552700" cy="124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m para tecnico logotipo">
            <a:extLst>
              <a:ext uri="{FF2B5EF4-FFF2-40B4-BE49-F238E27FC236}">
                <a16:creationId xmlns:a16="http://schemas.microsoft.com/office/drawing/2014/main" xmlns="" id="{22FC9387-2CCE-4159-892C-D99551500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53"/>
          <a:stretch/>
        </p:blipFill>
        <p:spPr bwMode="auto">
          <a:xfrm>
            <a:off x="2501867" y="5145582"/>
            <a:ext cx="2654368" cy="111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5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3C298-2872-4994-BE82-C66F965A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020D308-FFA4-4D2F-B40A-177499BDAAE9}"/>
              </a:ext>
            </a:extLst>
          </p:cNvPr>
          <p:cNvSpPr/>
          <p:nvPr/>
        </p:nvSpPr>
        <p:spPr>
          <a:xfrm>
            <a:off x="3572933" y="1746448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ED9F304-1589-43E0-98F2-88D99B81E9EF}"/>
              </a:ext>
            </a:extLst>
          </p:cNvPr>
          <p:cNvSpPr/>
          <p:nvPr/>
        </p:nvSpPr>
        <p:spPr>
          <a:xfrm>
            <a:off x="4114798" y="2222736"/>
            <a:ext cx="50800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34D18F8-1B41-43DA-BE16-8B50DD303A91}"/>
              </a:ext>
            </a:extLst>
          </p:cNvPr>
          <p:cNvSpPr/>
          <p:nvPr/>
        </p:nvSpPr>
        <p:spPr>
          <a:xfrm>
            <a:off x="3572932" y="269902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46C6B76-E4ED-4D75-BF25-8F99399E6CDB}"/>
              </a:ext>
            </a:extLst>
          </p:cNvPr>
          <p:cNvSpPr/>
          <p:nvPr/>
        </p:nvSpPr>
        <p:spPr>
          <a:xfrm>
            <a:off x="6366936" y="3187898"/>
            <a:ext cx="13715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488DCA8-B088-4A66-882E-11A551474BE4}"/>
              </a:ext>
            </a:extLst>
          </p:cNvPr>
          <p:cNvSpPr/>
          <p:nvPr/>
        </p:nvSpPr>
        <p:spPr>
          <a:xfrm>
            <a:off x="3572937" y="366203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12A16D1-4DFC-40A8-9D6D-460EACD1430A}"/>
              </a:ext>
            </a:extLst>
          </p:cNvPr>
          <p:cNvSpPr/>
          <p:nvPr/>
        </p:nvSpPr>
        <p:spPr>
          <a:xfrm>
            <a:off x="4572003" y="4136170"/>
            <a:ext cx="3047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D0CAAE2-B5E3-42D8-8DFE-A244122DA549}"/>
              </a:ext>
            </a:extLst>
          </p:cNvPr>
          <p:cNvSpPr/>
          <p:nvPr/>
        </p:nvSpPr>
        <p:spPr>
          <a:xfrm>
            <a:off x="3572932" y="4611786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B452DA1-FCB2-4D5A-B29A-4B5C8934C994}"/>
              </a:ext>
            </a:extLst>
          </p:cNvPr>
          <p:cNvSpPr/>
          <p:nvPr/>
        </p:nvSpPr>
        <p:spPr>
          <a:xfrm>
            <a:off x="3572933" y="5085922"/>
            <a:ext cx="5418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7A7AC5B-CF72-4454-8BBC-562AF94620D3}"/>
              </a:ext>
            </a:extLst>
          </p:cNvPr>
          <p:cNvSpPr/>
          <p:nvPr/>
        </p:nvSpPr>
        <p:spPr>
          <a:xfrm>
            <a:off x="3572933" y="556005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0B69412-C932-45FA-8FB8-90E7BCAE1411}"/>
              </a:ext>
            </a:extLst>
          </p:cNvPr>
          <p:cNvSpPr/>
          <p:nvPr/>
        </p:nvSpPr>
        <p:spPr>
          <a:xfrm>
            <a:off x="5096929" y="2222736"/>
            <a:ext cx="106680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86601B1-A68B-44A2-97BC-6D02C2608A8D}"/>
              </a:ext>
            </a:extLst>
          </p:cNvPr>
          <p:cNvSpPr/>
          <p:nvPr/>
        </p:nvSpPr>
        <p:spPr>
          <a:xfrm>
            <a:off x="8551331" y="2222736"/>
            <a:ext cx="133773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C0C7DF6-39B5-4E29-8263-B9D49DB3629E}"/>
              </a:ext>
            </a:extLst>
          </p:cNvPr>
          <p:cNvSpPr/>
          <p:nvPr/>
        </p:nvSpPr>
        <p:spPr>
          <a:xfrm>
            <a:off x="10329323" y="2222736"/>
            <a:ext cx="23707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00C33BB-36AE-41B5-AAD5-D3BA64866F45}"/>
              </a:ext>
            </a:extLst>
          </p:cNvPr>
          <p:cNvSpPr/>
          <p:nvPr/>
        </p:nvSpPr>
        <p:spPr>
          <a:xfrm>
            <a:off x="5215465" y="3187898"/>
            <a:ext cx="104986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15A771A-4DC5-45A0-8228-307D2570D228}"/>
              </a:ext>
            </a:extLst>
          </p:cNvPr>
          <p:cNvSpPr/>
          <p:nvPr/>
        </p:nvSpPr>
        <p:spPr>
          <a:xfrm>
            <a:off x="11421534" y="3187898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FAFA6A55-AA9B-4073-9BCD-F6243F29565C}"/>
              </a:ext>
            </a:extLst>
          </p:cNvPr>
          <p:cNvSpPr/>
          <p:nvPr/>
        </p:nvSpPr>
        <p:spPr>
          <a:xfrm>
            <a:off x="8339667" y="3187901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9B55513-3C57-483A-B2F2-614FCB762F64}"/>
              </a:ext>
            </a:extLst>
          </p:cNvPr>
          <p:cNvSpPr/>
          <p:nvPr/>
        </p:nvSpPr>
        <p:spPr>
          <a:xfrm>
            <a:off x="6214537" y="4136170"/>
            <a:ext cx="13546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09B5A77-23B1-4847-BBA5-12DB4C5538AD}"/>
              </a:ext>
            </a:extLst>
          </p:cNvPr>
          <p:cNvSpPr/>
          <p:nvPr/>
        </p:nvSpPr>
        <p:spPr>
          <a:xfrm>
            <a:off x="7738531" y="4136170"/>
            <a:ext cx="601136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24C4D52-8AB1-43D8-AAB7-DC89AE8BE66A}"/>
              </a:ext>
            </a:extLst>
          </p:cNvPr>
          <p:cNvSpPr/>
          <p:nvPr/>
        </p:nvSpPr>
        <p:spPr>
          <a:xfrm>
            <a:off x="9939863" y="4136170"/>
            <a:ext cx="79587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5882835-25D2-41D2-9B76-FCF651260B40}"/>
              </a:ext>
            </a:extLst>
          </p:cNvPr>
          <p:cNvSpPr/>
          <p:nvPr/>
        </p:nvSpPr>
        <p:spPr>
          <a:xfrm>
            <a:off x="6180664" y="5085925"/>
            <a:ext cx="121920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8949C0A-F199-4E53-850A-A9CC6303ED97}"/>
              </a:ext>
            </a:extLst>
          </p:cNvPr>
          <p:cNvSpPr/>
          <p:nvPr/>
        </p:nvSpPr>
        <p:spPr>
          <a:xfrm>
            <a:off x="8538629" y="5085922"/>
            <a:ext cx="19896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E3C1BC7-3197-4765-892B-0D887BFAB3A4}"/>
              </a:ext>
            </a:extLst>
          </p:cNvPr>
          <p:cNvSpPr/>
          <p:nvPr/>
        </p:nvSpPr>
        <p:spPr>
          <a:xfrm>
            <a:off x="9194806" y="5085090"/>
            <a:ext cx="245532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048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3C298-2872-4994-BE82-C66F965A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2EE832-4804-4F2A-B3A7-0AC0BB404BCB}"/>
              </a:ext>
            </a:extLst>
          </p:cNvPr>
          <p:cNvSpPr txBox="1"/>
          <p:nvPr/>
        </p:nvSpPr>
        <p:spPr>
          <a:xfrm>
            <a:off x="79668" y="2228554"/>
            <a:ext cx="349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Distance between bars</a:t>
            </a:r>
            <a:endParaRPr lang="en-GB" sz="24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48CB19CF-6698-4671-8BA3-4B4BDA99C875}"/>
              </a:ext>
            </a:extLst>
          </p:cNvPr>
          <p:cNvCxnSpPr>
            <a:cxnSpLocks/>
          </p:cNvCxnSpPr>
          <p:nvPr/>
        </p:nvCxnSpPr>
        <p:spPr>
          <a:xfrm>
            <a:off x="6163732" y="2441711"/>
            <a:ext cx="23875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566E5368-8663-43DC-86B3-A716C760BEB4}"/>
              </a:ext>
            </a:extLst>
          </p:cNvPr>
          <p:cNvSpPr/>
          <p:nvPr/>
        </p:nvSpPr>
        <p:spPr>
          <a:xfrm>
            <a:off x="3572933" y="1746448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BB52B107-21E2-4967-904E-008E5DE8EFB2}"/>
              </a:ext>
            </a:extLst>
          </p:cNvPr>
          <p:cNvSpPr/>
          <p:nvPr/>
        </p:nvSpPr>
        <p:spPr>
          <a:xfrm>
            <a:off x="4114798" y="2222736"/>
            <a:ext cx="50800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45DF782-63F0-4BCA-9C5A-F9BFE1BDDF09}"/>
              </a:ext>
            </a:extLst>
          </p:cNvPr>
          <p:cNvSpPr/>
          <p:nvPr/>
        </p:nvSpPr>
        <p:spPr>
          <a:xfrm>
            <a:off x="3572932" y="269902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63FB6817-50B6-4D5C-94F2-39C3F83C69DF}"/>
              </a:ext>
            </a:extLst>
          </p:cNvPr>
          <p:cNvSpPr/>
          <p:nvPr/>
        </p:nvSpPr>
        <p:spPr>
          <a:xfrm>
            <a:off x="6366936" y="3187898"/>
            <a:ext cx="13715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07834AAF-33E8-4C14-9170-43979CD6EA37}"/>
              </a:ext>
            </a:extLst>
          </p:cNvPr>
          <p:cNvSpPr/>
          <p:nvPr/>
        </p:nvSpPr>
        <p:spPr>
          <a:xfrm>
            <a:off x="3572937" y="366203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AA5C484B-FAFA-4D2B-8E5A-A3ABCB8FCB8B}"/>
              </a:ext>
            </a:extLst>
          </p:cNvPr>
          <p:cNvSpPr/>
          <p:nvPr/>
        </p:nvSpPr>
        <p:spPr>
          <a:xfrm>
            <a:off x="4572003" y="4136170"/>
            <a:ext cx="3047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093124A-8C34-4CE7-8384-CAFE446DBFA5}"/>
              </a:ext>
            </a:extLst>
          </p:cNvPr>
          <p:cNvSpPr/>
          <p:nvPr/>
        </p:nvSpPr>
        <p:spPr>
          <a:xfrm>
            <a:off x="3572932" y="4611786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FBC74C95-3B21-44FF-9701-58A665D169D3}"/>
              </a:ext>
            </a:extLst>
          </p:cNvPr>
          <p:cNvSpPr/>
          <p:nvPr/>
        </p:nvSpPr>
        <p:spPr>
          <a:xfrm>
            <a:off x="3572933" y="5085922"/>
            <a:ext cx="5418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DE4C629-787E-4BC7-B321-7C530E241F55}"/>
              </a:ext>
            </a:extLst>
          </p:cNvPr>
          <p:cNvSpPr/>
          <p:nvPr/>
        </p:nvSpPr>
        <p:spPr>
          <a:xfrm>
            <a:off x="3572933" y="556005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8DF08EE-FD37-4061-8077-D4917AFEC343}"/>
              </a:ext>
            </a:extLst>
          </p:cNvPr>
          <p:cNvSpPr/>
          <p:nvPr/>
        </p:nvSpPr>
        <p:spPr>
          <a:xfrm>
            <a:off x="5096929" y="2222736"/>
            <a:ext cx="106680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9E548E8-14E6-4533-9D05-CD738832F2C3}"/>
              </a:ext>
            </a:extLst>
          </p:cNvPr>
          <p:cNvSpPr/>
          <p:nvPr/>
        </p:nvSpPr>
        <p:spPr>
          <a:xfrm>
            <a:off x="8551331" y="2222736"/>
            <a:ext cx="133773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3656D9D8-65E4-48B6-ACFC-E9AFBC8E632F}"/>
              </a:ext>
            </a:extLst>
          </p:cNvPr>
          <p:cNvSpPr/>
          <p:nvPr/>
        </p:nvSpPr>
        <p:spPr>
          <a:xfrm>
            <a:off x="10329323" y="2222736"/>
            <a:ext cx="23707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588DB3B4-1EF8-4793-81E6-DEDE38B17F64}"/>
              </a:ext>
            </a:extLst>
          </p:cNvPr>
          <p:cNvSpPr/>
          <p:nvPr/>
        </p:nvSpPr>
        <p:spPr>
          <a:xfrm>
            <a:off x="5215465" y="3187898"/>
            <a:ext cx="104986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D08EFCC-9EF6-400F-80AB-EBB2A4AEF974}"/>
              </a:ext>
            </a:extLst>
          </p:cNvPr>
          <p:cNvSpPr/>
          <p:nvPr/>
        </p:nvSpPr>
        <p:spPr>
          <a:xfrm>
            <a:off x="11421534" y="3187898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7A189C1D-EA65-4473-87BD-6047AD9EE983}"/>
              </a:ext>
            </a:extLst>
          </p:cNvPr>
          <p:cNvSpPr/>
          <p:nvPr/>
        </p:nvSpPr>
        <p:spPr>
          <a:xfrm>
            <a:off x="8339667" y="3187901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690DC987-100E-4765-B605-62164DED13D1}"/>
              </a:ext>
            </a:extLst>
          </p:cNvPr>
          <p:cNvSpPr/>
          <p:nvPr/>
        </p:nvSpPr>
        <p:spPr>
          <a:xfrm>
            <a:off x="6214537" y="4136170"/>
            <a:ext cx="13546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8710B44F-5BE4-4DA8-A5F1-BB6FBC8C1518}"/>
              </a:ext>
            </a:extLst>
          </p:cNvPr>
          <p:cNvSpPr/>
          <p:nvPr/>
        </p:nvSpPr>
        <p:spPr>
          <a:xfrm>
            <a:off x="7738531" y="4136170"/>
            <a:ext cx="601136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888BF683-3674-4745-AD41-544060EF5AB7}"/>
              </a:ext>
            </a:extLst>
          </p:cNvPr>
          <p:cNvSpPr/>
          <p:nvPr/>
        </p:nvSpPr>
        <p:spPr>
          <a:xfrm>
            <a:off x="9939863" y="4136170"/>
            <a:ext cx="79587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9ED467C8-A6D2-42C0-8AB8-1403CF2B33B1}"/>
              </a:ext>
            </a:extLst>
          </p:cNvPr>
          <p:cNvSpPr/>
          <p:nvPr/>
        </p:nvSpPr>
        <p:spPr>
          <a:xfrm>
            <a:off x="6180664" y="5085925"/>
            <a:ext cx="121920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51A62B18-7935-42CE-8F0B-B5457FE8CCF2}"/>
              </a:ext>
            </a:extLst>
          </p:cNvPr>
          <p:cNvSpPr/>
          <p:nvPr/>
        </p:nvSpPr>
        <p:spPr>
          <a:xfrm>
            <a:off x="8538629" y="5085922"/>
            <a:ext cx="19896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F635677D-B30A-41AD-B131-196E508B2A3D}"/>
              </a:ext>
            </a:extLst>
          </p:cNvPr>
          <p:cNvSpPr/>
          <p:nvPr/>
        </p:nvSpPr>
        <p:spPr>
          <a:xfrm>
            <a:off x="9194806" y="5085090"/>
            <a:ext cx="245532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2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2F20935-809A-4F6D-AAE8-474F3D1B226D}"/>
              </a:ext>
            </a:extLst>
          </p:cNvPr>
          <p:cNvSpPr/>
          <p:nvPr/>
        </p:nvSpPr>
        <p:spPr>
          <a:xfrm>
            <a:off x="3572933" y="1746448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0ACB588-301D-46A6-8860-2A7797C0886C}"/>
              </a:ext>
            </a:extLst>
          </p:cNvPr>
          <p:cNvSpPr/>
          <p:nvPr/>
        </p:nvSpPr>
        <p:spPr>
          <a:xfrm>
            <a:off x="4114798" y="2222736"/>
            <a:ext cx="50800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F1015A92-FA9B-4920-BD9C-FBAA68B03985}"/>
              </a:ext>
            </a:extLst>
          </p:cNvPr>
          <p:cNvSpPr/>
          <p:nvPr/>
        </p:nvSpPr>
        <p:spPr>
          <a:xfrm>
            <a:off x="3572932" y="269902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9C6C8704-14CA-4A0F-A01B-E39A9ADC5317}"/>
              </a:ext>
            </a:extLst>
          </p:cNvPr>
          <p:cNvSpPr/>
          <p:nvPr/>
        </p:nvSpPr>
        <p:spPr>
          <a:xfrm>
            <a:off x="6366936" y="3187898"/>
            <a:ext cx="13715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6D3CC3DA-AC18-4CE6-9A96-37FB3C3C3FE8}"/>
              </a:ext>
            </a:extLst>
          </p:cNvPr>
          <p:cNvSpPr/>
          <p:nvPr/>
        </p:nvSpPr>
        <p:spPr>
          <a:xfrm>
            <a:off x="3572937" y="366203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C97A02A-3B4F-4D4F-991B-1EE11619741F}"/>
              </a:ext>
            </a:extLst>
          </p:cNvPr>
          <p:cNvSpPr/>
          <p:nvPr/>
        </p:nvSpPr>
        <p:spPr>
          <a:xfrm>
            <a:off x="4572003" y="4136170"/>
            <a:ext cx="3047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69AB626-8159-47E5-8B2C-40C3303AFC44}"/>
              </a:ext>
            </a:extLst>
          </p:cNvPr>
          <p:cNvSpPr/>
          <p:nvPr/>
        </p:nvSpPr>
        <p:spPr>
          <a:xfrm>
            <a:off x="3572932" y="4611786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75C33ED0-B74C-41C5-B7A4-5DE77FBF0EEF}"/>
              </a:ext>
            </a:extLst>
          </p:cNvPr>
          <p:cNvSpPr/>
          <p:nvPr/>
        </p:nvSpPr>
        <p:spPr>
          <a:xfrm>
            <a:off x="3572933" y="5085922"/>
            <a:ext cx="5418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208A504-623A-4AC9-A770-116DFD2B4141}"/>
              </a:ext>
            </a:extLst>
          </p:cNvPr>
          <p:cNvSpPr/>
          <p:nvPr/>
        </p:nvSpPr>
        <p:spPr>
          <a:xfrm>
            <a:off x="3572933" y="556005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07B95F0F-73C5-4261-83C7-1D6767619C54}"/>
              </a:ext>
            </a:extLst>
          </p:cNvPr>
          <p:cNvSpPr/>
          <p:nvPr/>
        </p:nvSpPr>
        <p:spPr>
          <a:xfrm>
            <a:off x="5096929" y="2222736"/>
            <a:ext cx="106680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87125E8-0CDE-4207-9502-6E750C043F50}"/>
              </a:ext>
            </a:extLst>
          </p:cNvPr>
          <p:cNvSpPr/>
          <p:nvPr/>
        </p:nvSpPr>
        <p:spPr>
          <a:xfrm>
            <a:off x="8551331" y="2222736"/>
            <a:ext cx="133773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278612D-4F8D-4C10-8EEC-4E4180F40103}"/>
              </a:ext>
            </a:extLst>
          </p:cNvPr>
          <p:cNvSpPr/>
          <p:nvPr/>
        </p:nvSpPr>
        <p:spPr>
          <a:xfrm>
            <a:off x="10329323" y="2222736"/>
            <a:ext cx="23707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1D90A094-DB6B-47DC-9E81-821666D124D1}"/>
              </a:ext>
            </a:extLst>
          </p:cNvPr>
          <p:cNvSpPr/>
          <p:nvPr/>
        </p:nvSpPr>
        <p:spPr>
          <a:xfrm>
            <a:off x="5215465" y="3187898"/>
            <a:ext cx="104986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A8D0736-6319-49FF-B813-057EF88AC168}"/>
              </a:ext>
            </a:extLst>
          </p:cNvPr>
          <p:cNvSpPr/>
          <p:nvPr/>
        </p:nvSpPr>
        <p:spPr>
          <a:xfrm>
            <a:off x="11421534" y="3187898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59797DEB-6318-426A-849C-93EBCE50D396}"/>
              </a:ext>
            </a:extLst>
          </p:cNvPr>
          <p:cNvSpPr/>
          <p:nvPr/>
        </p:nvSpPr>
        <p:spPr>
          <a:xfrm>
            <a:off x="8339667" y="3187901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08DE4C94-06A6-43E3-BF61-672592A82317}"/>
              </a:ext>
            </a:extLst>
          </p:cNvPr>
          <p:cNvSpPr/>
          <p:nvPr/>
        </p:nvSpPr>
        <p:spPr>
          <a:xfrm>
            <a:off x="6214537" y="4136170"/>
            <a:ext cx="13546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683F82D-DC4B-44FD-B8D2-5F5032930462}"/>
              </a:ext>
            </a:extLst>
          </p:cNvPr>
          <p:cNvSpPr/>
          <p:nvPr/>
        </p:nvSpPr>
        <p:spPr>
          <a:xfrm>
            <a:off x="7738531" y="4136170"/>
            <a:ext cx="601136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549CC7F9-8D53-43E0-97B2-66E8253E8D08}"/>
              </a:ext>
            </a:extLst>
          </p:cNvPr>
          <p:cNvSpPr/>
          <p:nvPr/>
        </p:nvSpPr>
        <p:spPr>
          <a:xfrm>
            <a:off x="9939863" y="4136170"/>
            <a:ext cx="79587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CD1F427-E924-430F-B3EE-F7685AEAFAD0}"/>
              </a:ext>
            </a:extLst>
          </p:cNvPr>
          <p:cNvSpPr/>
          <p:nvPr/>
        </p:nvSpPr>
        <p:spPr>
          <a:xfrm>
            <a:off x="6180664" y="5085925"/>
            <a:ext cx="121920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68916BFC-4FF1-4B7A-803B-2DF83DAF3C6B}"/>
              </a:ext>
            </a:extLst>
          </p:cNvPr>
          <p:cNvSpPr/>
          <p:nvPr/>
        </p:nvSpPr>
        <p:spPr>
          <a:xfrm>
            <a:off x="8538629" y="5085922"/>
            <a:ext cx="19896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D768A6E5-05C6-401A-B1F1-8CC8F7946EF1}"/>
              </a:ext>
            </a:extLst>
          </p:cNvPr>
          <p:cNvSpPr/>
          <p:nvPr/>
        </p:nvSpPr>
        <p:spPr>
          <a:xfrm>
            <a:off x="9194806" y="5085090"/>
            <a:ext cx="245532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3C298-2872-4994-BE82-C66F965A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020D308-FFA4-4D2F-B40A-177499BDAAE9}"/>
              </a:ext>
            </a:extLst>
          </p:cNvPr>
          <p:cNvSpPr/>
          <p:nvPr/>
        </p:nvSpPr>
        <p:spPr>
          <a:xfrm>
            <a:off x="3572933" y="1746448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ED9F304-1589-43E0-98F2-88D99B81E9EF}"/>
              </a:ext>
            </a:extLst>
          </p:cNvPr>
          <p:cNvSpPr/>
          <p:nvPr/>
        </p:nvSpPr>
        <p:spPr>
          <a:xfrm>
            <a:off x="4114798" y="2222736"/>
            <a:ext cx="50800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34D18F8-1B41-43DA-BE16-8B50DD303A91}"/>
              </a:ext>
            </a:extLst>
          </p:cNvPr>
          <p:cNvSpPr/>
          <p:nvPr/>
        </p:nvSpPr>
        <p:spPr>
          <a:xfrm>
            <a:off x="3572932" y="269902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2EE832-4804-4F2A-B3A7-0AC0BB404BCB}"/>
              </a:ext>
            </a:extLst>
          </p:cNvPr>
          <p:cNvSpPr txBox="1"/>
          <p:nvPr/>
        </p:nvSpPr>
        <p:spPr>
          <a:xfrm>
            <a:off x="79668" y="2228554"/>
            <a:ext cx="349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Distance between bars</a:t>
            </a:r>
            <a:endParaRPr lang="en-GB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C1D63A-8F41-42C6-B0D1-496CB465E55E}"/>
              </a:ext>
            </a:extLst>
          </p:cNvPr>
          <p:cNvSpPr txBox="1"/>
          <p:nvPr/>
        </p:nvSpPr>
        <p:spPr>
          <a:xfrm>
            <a:off x="1396996" y="3168230"/>
            <a:ext cx="215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Maximum Size</a:t>
            </a:r>
            <a:endParaRPr lang="en-GB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0B69412-C932-45FA-8FB8-90E7BCAE1411}"/>
              </a:ext>
            </a:extLst>
          </p:cNvPr>
          <p:cNvSpPr/>
          <p:nvPr/>
        </p:nvSpPr>
        <p:spPr>
          <a:xfrm>
            <a:off x="5096929" y="2222736"/>
            <a:ext cx="106680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86601B1-A68B-44A2-97BC-6D02C2608A8D}"/>
              </a:ext>
            </a:extLst>
          </p:cNvPr>
          <p:cNvSpPr/>
          <p:nvPr/>
        </p:nvSpPr>
        <p:spPr>
          <a:xfrm>
            <a:off x="8551331" y="2222736"/>
            <a:ext cx="133773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C0C7DF6-39B5-4E29-8263-B9D49DB3629E}"/>
              </a:ext>
            </a:extLst>
          </p:cNvPr>
          <p:cNvSpPr/>
          <p:nvPr/>
        </p:nvSpPr>
        <p:spPr>
          <a:xfrm>
            <a:off x="10329323" y="2222736"/>
            <a:ext cx="23707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48CB19CF-6698-4671-8BA3-4B4BDA99C875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6163732" y="2441711"/>
            <a:ext cx="23875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ECF19391-B3E6-410E-A266-ED8A722D37A0}"/>
              </a:ext>
            </a:extLst>
          </p:cNvPr>
          <p:cNvCxnSpPr>
            <a:cxnSpLocks/>
          </p:cNvCxnSpPr>
          <p:nvPr/>
        </p:nvCxnSpPr>
        <p:spPr>
          <a:xfrm>
            <a:off x="6366936" y="3387823"/>
            <a:ext cx="13715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484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3C298-2872-4994-BE82-C66F965A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020D308-FFA4-4D2F-B40A-177499BDAAE9}"/>
              </a:ext>
            </a:extLst>
          </p:cNvPr>
          <p:cNvSpPr/>
          <p:nvPr/>
        </p:nvSpPr>
        <p:spPr>
          <a:xfrm>
            <a:off x="3572933" y="1746448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ED9F304-1589-43E0-98F2-88D99B81E9EF}"/>
              </a:ext>
            </a:extLst>
          </p:cNvPr>
          <p:cNvSpPr/>
          <p:nvPr/>
        </p:nvSpPr>
        <p:spPr>
          <a:xfrm>
            <a:off x="4114798" y="2222736"/>
            <a:ext cx="50800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34D18F8-1B41-43DA-BE16-8B50DD303A91}"/>
              </a:ext>
            </a:extLst>
          </p:cNvPr>
          <p:cNvSpPr/>
          <p:nvPr/>
        </p:nvSpPr>
        <p:spPr>
          <a:xfrm>
            <a:off x="3572932" y="269902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2EE832-4804-4F2A-B3A7-0AC0BB404BCB}"/>
              </a:ext>
            </a:extLst>
          </p:cNvPr>
          <p:cNvSpPr txBox="1"/>
          <p:nvPr/>
        </p:nvSpPr>
        <p:spPr>
          <a:xfrm>
            <a:off x="79668" y="2228554"/>
            <a:ext cx="349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Distance between bars</a:t>
            </a:r>
            <a:endParaRPr lang="en-GB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C1D63A-8F41-42C6-B0D1-496CB465E55E}"/>
              </a:ext>
            </a:extLst>
          </p:cNvPr>
          <p:cNvSpPr txBox="1"/>
          <p:nvPr/>
        </p:nvSpPr>
        <p:spPr>
          <a:xfrm>
            <a:off x="1396996" y="3168230"/>
            <a:ext cx="215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Maximum Size</a:t>
            </a:r>
            <a:endParaRPr lang="en-GB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B8174E1-91C8-4BD4-BFB0-402E3EAC33D0}"/>
              </a:ext>
            </a:extLst>
          </p:cNvPr>
          <p:cNvSpPr txBox="1"/>
          <p:nvPr/>
        </p:nvSpPr>
        <p:spPr>
          <a:xfrm>
            <a:off x="1417400" y="4109143"/>
            <a:ext cx="215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Minimum Size</a:t>
            </a:r>
            <a:endParaRPr lang="en-GB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0B69412-C932-45FA-8FB8-90E7BCAE1411}"/>
              </a:ext>
            </a:extLst>
          </p:cNvPr>
          <p:cNvSpPr/>
          <p:nvPr/>
        </p:nvSpPr>
        <p:spPr>
          <a:xfrm>
            <a:off x="5096929" y="2222736"/>
            <a:ext cx="106680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86601B1-A68B-44A2-97BC-6D02C2608A8D}"/>
              </a:ext>
            </a:extLst>
          </p:cNvPr>
          <p:cNvSpPr/>
          <p:nvPr/>
        </p:nvSpPr>
        <p:spPr>
          <a:xfrm>
            <a:off x="8551331" y="2222736"/>
            <a:ext cx="133773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C0C7DF6-39B5-4E29-8263-B9D49DB3629E}"/>
              </a:ext>
            </a:extLst>
          </p:cNvPr>
          <p:cNvSpPr/>
          <p:nvPr/>
        </p:nvSpPr>
        <p:spPr>
          <a:xfrm>
            <a:off x="10329323" y="2222736"/>
            <a:ext cx="23707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BEDAD6C2-498C-4FBC-8197-DE16F9CF628F}"/>
              </a:ext>
            </a:extLst>
          </p:cNvPr>
          <p:cNvSpPr/>
          <p:nvPr/>
        </p:nvSpPr>
        <p:spPr>
          <a:xfrm>
            <a:off x="6366936" y="3187898"/>
            <a:ext cx="13715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48CB19CF-6698-4671-8BA3-4B4BDA99C875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6163732" y="2441711"/>
            <a:ext cx="23875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ECF19391-B3E6-410E-A266-ED8A722D37A0}"/>
              </a:ext>
            </a:extLst>
          </p:cNvPr>
          <p:cNvCxnSpPr>
            <a:cxnSpLocks/>
          </p:cNvCxnSpPr>
          <p:nvPr/>
        </p:nvCxnSpPr>
        <p:spPr>
          <a:xfrm>
            <a:off x="6366936" y="3387823"/>
            <a:ext cx="13715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5112E252-1FF8-4CFD-964B-D19FBFB048A3}"/>
              </a:ext>
            </a:extLst>
          </p:cNvPr>
          <p:cNvCxnSpPr>
            <a:cxnSpLocks/>
          </p:cNvCxnSpPr>
          <p:nvPr/>
        </p:nvCxnSpPr>
        <p:spPr>
          <a:xfrm>
            <a:off x="4572003" y="4336093"/>
            <a:ext cx="3047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97FA9F0-F452-48C9-8D95-BBD99CB2FE48}"/>
              </a:ext>
            </a:extLst>
          </p:cNvPr>
          <p:cNvSpPr/>
          <p:nvPr/>
        </p:nvSpPr>
        <p:spPr>
          <a:xfrm>
            <a:off x="3572933" y="1746448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7D1473B-2C31-492A-A008-0C0D9DC3C999}"/>
              </a:ext>
            </a:extLst>
          </p:cNvPr>
          <p:cNvSpPr/>
          <p:nvPr/>
        </p:nvSpPr>
        <p:spPr>
          <a:xfrm>
            <a:off x="4114798" y="2222736"/>
            <a:ext cx="50800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B32E960D-7303-495F-900F-9F6D7C49AF08}"/>
              </a:ext>
            </a:extLst>
          </p:cNvPr>
          <p:cNvSpPr/>
          <p:nvPr/>
        </p:nvSpPr>
        <p:spPr>
          <a:xfrm>
            <a:off x="3572932" y="269902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8CB3FDED-96A1-41D3-9B2D-E022A5E8E8F7}"/>
              </a:ext>
            </a:extLst>
          </p:cNvPr>
          <p:cNvSpPr/>
          <p:nvPr/>
        </p:nvSpPr>
        <p:spPr>
          <a:xfrm>
            <a:off x="3572937" y="366203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383E909-3CBC-4E38-8AD2-61B1582E5F85}"/>
              </a:ext>
            </a:extLst>
          </p:cNvPr>
          <p:cNvSpPr/>
          <p:nvPr/>
        </p:nvSpPr>
        <p:spPr>
          <a:xfrm>
            <a:off x="4572003" y="4136170"/>
            <a:ext cx="3047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E7DFD59-9DED-4C54-91D9-AB4C5B763FC5}"/>
              </a:ext>
            </a:extLst>
          </p:cNvPr>
          <p:cNvSpPr/>
          <p:nvPr/>
        </p:nvSpPr>
        <p:spPr>
          <a:xfrm>
            <a:off x="3572932" y="4611786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5686FFC-196A-4D47-81C5-7AAD3C5A908C}"/>
              </a:ext>
            </a:extLst>
          </p:cNvPr>
          <p:cNvSpPr/>
          <p:nvPr/>
        </p:nvSpPr>
        <p:spPr>
          <a:xfrm>
            <a:off x="3572933" y="5085922"/>
            <a:ext cx="5418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7B66FA0-5D89-4577-B0CB-2C81606ADF99}"/>
              </a:ext>
            </a:extLst>
          </p:cNvPr>
          <p:cNvSpPr/>
          <p:nvPr/>
        </p:nvSpPr>
        <p:spPr>
          <a:xfrm>
            <a:off x="3572933" y="556005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5447F50-D74F-4E73-B3C7-732E545D7EE4}"/>
              </a:ext>
            </a:extLst>
          </p:cNvPr>
          <p:cNvSpPr/>
          <p:nvPr/>
        </p:nvSpPr>
        <p:spPr>
          <a:xfrm>
            <a:off x="5096929" y="2222736"/>
            <a:ext cx="106680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834BF1F-0E2D-48FD-9067-D408B1D6FFFD}"/>
              </a:ext>
            </a:extLst>
          </p:cNvPr>
          <p:cNvSpPr/>
          <p:nvPr/>
        </p:nvSpPr>
        <p:spPr>
          <a:xfrm>
            <a:off x="8551331" y="2222736"/>
            <a:ext cx="133773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4312F03-22C9-4F90-9C95-EC65AD59A542}"/>
              </a:ext>
            </a:extLst>
          </p:cNvPr>
          <p:cNvSpPr/>
          <p:nvPr/>
        </p:nvSpPr>
        <p:spPr>
          <a:xfrm>
            <a:off x="10329323" y="2222736"/>
            <a:ext cx="23707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52BD6ED1-162E-44B9-BF31-87342D41DD03}"/>
              </a:ext>
            </a:extLst>
          </p:cNvPr>
          <p:cNvSpPr/>
          <p:nvPr/>
        </p:nvSpPr>
        <p:spPr>
          <a:xfrm>
            <a:off x="5215465" y="3187898"/>
            <a:ext cx="104986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EBEFDE34-7C55-4059-B795-AA7F992AB544}"/>
              </a:ext>
            </a:extLst>
          </p:cNvPr>
          <p:cNvSpPr/>
          <p:nvPr/>
        </p:nvSpPr>
        <p:spPr>
          <a:xfrm>
            <a:off x="11421534" y="3187898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D7C808FF-19CC-481F-9DDD-AD34FDF3559A}"/>
              </a:ext>
            </a:extLst>
          </p:cNvPr>
          <p:cNvSpPr/>
          <p:nvPr/>
        </p:nvSpPr>
        <p:spPr>
          <a:xfrm>
            <a:off x="8339667" y="3187901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B31CD5B2-5B4E-438C-9F1E-4AB4DBCA320F}"/>
              </a:ext>
            </a:extLst>
          </p:cNvPr>
          <p:cNvSpPr/>
          <p:nvPr/>
        </p:nvSpPr>
        <p:spPr>
          <a:xfrm>
            <a:off x="6214537" y="4136170"/>
            <a:ext cx="13546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BAD2E5F6-A704-4C66-ACBB-E01A89B57CF2}"/>
              </a:ext>
            </a:extLst>
          </p:cNvPr>
          <p:cNvSpPr/>
          <p:nvPr/>
        </p:nvSpPr>
        <p:spPr>
          <a:xfrm>
            <a:off x="7738531" y="4136170"/>
            <a:ext cx="601136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941B7CAA-853E-4774-BEBE-06E84FB7D6A1}"/>
              </a:ext>
            </a:extLst>
          </p:cNvPr>
          <p:cNvSpPr/>
          <p:nvPr/>
        </p:nvSpPr>
        <p:spPr>
          <a:xfrm>
            <a:off x="9939863" y="4136170"/>
            <a:ext cx="79587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7355852-A507-4EAB-B73C-55E97F2AFF10}"/>
              </a:ext>
            </a:extLst>
          </p:cNvPr>
          <p:cNvSpPr/>
          <p:nvPr/>
        </p:nvSpPr>
        <p:spPr>
          <a:xfrm>
            <a:off x="6180664" y="5085925"/>
            <a:ext cx="121920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7628D062-3D43-4A64-8066-2CD08F6C85FE}"/>
              </a:ext>
            </a:extLst>
          </p:cNvPr>
          <p:cNvSpPr/>
          <p:nvPr/>
        </p:nvSpPr>
        <p:spPr>
          <a:xfrm>
            <a:off x="8538629" y="5085922"/>
            <a:ext cx="19896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08C1B77C-9E4D-43B6-895A-12823EE9497E}"/>
              </a:ext>
            </a:extLst>
          </p:cNvPr>
          <p:cNvSpPr/>
          <p:nvPr/>
        </p:nvSpPr>
        <p:spPr>
          <a:xfrm>
            <a:off x="9194806" y="5085090"/>
            <a:ext cx="245532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0C955501-ECF3-4CD2-A44F-FFEF62C9C510}"/>
              </a:ext>
            </a:extLst>
          </p:cNvPr>
          <p:cNvCxnSpPr>
            <a:cxnSpLocks/>
          </p:cNvCxnSpPr>
          <p:nvPr/>
        </p:nvCxnSpPr>
        <p:spPr>
          <a:xfrm>
            <a:off x="4572003" y="4355143"/>
            <a:ext cx="3047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80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04A78A76-7DC6-4AE6-B142-3B16C7E9B848}"/>
              </a:ext>
            </a:extLst>
          </p:cNvPr>
          <p:cNvSpPr/>
          <p:nvPr/>
        </p:nvSpPr>
        <p:spPr>
          <a:xfrm>
            <a:off x="6366936" y="3187898"/>
            <a:ext cx="13715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D3645C9A-88FE-4FBD-B9E2-43BCBF98A3A2}"/>
              </a:ext>
            </a:extLst>
          </p:cNvPr>
          <p:cNvCxnSpPr>
            <a:cxnSpLocks/>
          </p:cNvCxnSpPr>
          <p:nvPr/>
        </p:nvCxnSpPr>
        <p:spPr>
          <a:xfrm>
            <a:off x="6366936" y="3387823"/>
            <a:ext cx="13715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45008F97-5BCA-42CD-9A80-C1E6BD808D3A}"/>
              </a:ext>
            </a:extLst>
          </p:cNvPr>
          <p:cNvCxnSpPr>
            <a:cxnSpLocks/>
          </p:cNvCxnSpPr>
          <p:nvPr/>
        </p:nvCxnSpPr>
        <p:spPr>
          <a:xfrm>
            <a:off x="4572003" y="4336093"/>
            <a:ext cx="3047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A8DD3EF-76E7-40D7-B2FD-D7EB1EE902D3}"/>
              </a:ext>
            </a:extLst>
          </p:cNvPr>
          <p:cNvSpPr/>
          <p:nvPr/>
        </p:nvSpPr>
        <p:spPr>
          <a:xfrm>
            <a:off x="3572937" y="366203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42FFAC4B-B999-405B-B69A-D7883F5A61A7}"/>
              </a:ext>
            </a:extLst>
          </p:cNvPr>
          <p:cNvSpPr/>
          <p:nvPr/>
        </p:nvSpPr>
        <p:spPr>
          <a:xfrm>
            <a:off x="4572003" y="4136170"/>
            <a:ext cx="30479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DE605FC2-4AF9-43DD-BCC9-1AFFFDB80723}"/>
              </a:ext>
            </a:extLst>
          </p:cNvPr>
          <p:cNvSpPr/>
          <p:nvPr/>
        </p:nvSpPr>
        <p:spPr>
          <a:xfrm>
            <a:off x="3572932" y="4611786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11870686-2C0E-48D6-B583-F4E8521A0DD3}"/>
              </a:ext>
            </a:extLst>
          </p:cNvPr>
          <p:cNvSpPr/>
          <p:nvPr/>
        </p:nvSpPr>
        <p:spPr>
          <a:xfrm>
            <a:off x="3572933" y="5085922"/>
            <a:ext cx="5418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6B3640E1-A3DF-449A-84A4-74E946A39CA2}"/>
              </a:ext>
            </a:extLst>
          </p:cNvPr>
          <p:cNvSpPr/>
          <p:nvPr/>
        </p:nvSpPr>
        <p:spPr>
          <a:xfrm>
            <a:off x="3572933" y="556005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F04FA05E-E5BD-4505-A032-1ECF0BEA8CE4}"/>
              </a:ext>
            </a:extLst>
          </p:cNvPr>
          <p:cNvSpPr/>
          <p:nvPr/>
        </p:nvSpPr>
        <p:spPr>
          <a:xfrm>
            <a:off x="5215465" y="3187898"/>
            <a:ext cx="104986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2B88348-297E-491E-AF5C-D6938957CB98}"/>
              </a:ext>
            </a:extLst>
          </p:cNvPr>
          <p:cNvSpPr/>
          <p:nvPr/>
        </p:nvSpPr>
        <p:spPr>
          <a:xfrm>
            <a:off x="11421534" y="3187898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B49C7559-49B2-461E-AEAC-7228DEDBA26B}"/>
              </a:ext>
            </a:extLst>
          </p:cNvPr>
          <p:cNvSpPr/>
          <p:nvPr/>
        </p:nvSpPr>
        <p:spPr>
          <a:xfrm>
            <a:off x="8339667" y="3187901"/>
            <a:ext cx="397924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520EC760-44AC-422A-A464-0EC8733C2B24}"/>
              </a:ext>
            </a:extLst>
          </p:cNvPr>
          <p:cNvSpPr/>
          <p:nvPr/>
        </p:nvSpPr>
        <p:spPr>
          <a:xfrm>
            <a:off x="6214537" y="4136170"/>
            <a:ext cx="135466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EEC2832-5A80-4948-96D2-44210E41C185}"/>
              </a:ext>
            </a:extLst>
          </p:cNvPr>
          <p:cNvSpPr/>
          <p:nvPr/>
        </p:nvSpPr>
        <p:spPr>
          <a:xfrm>
            <a:off x="7738531" y="4136170"/>
            <a:ext cx="601136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E3AAA383-762B-4026-A97A-7AC6B8DB19DA}"/>
              </a:ext>
            </a:extLst>
          </p:cNvPr>
          <p:cNvSpPr/>
          <p:nvPr/>
        </p:nvSpPr>
        <p:spPr>
          <a:xfrm>
            <a:off x="9939863" y="4136170"/>
            <a:ext cx="79587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2A18B398-5272-4021-A6EC-C30BF83F2CEE}"/>
              </a:ext>
            </a:extLst>
          </p:cNvPr>
          <p:cNvSpPr/>
          <p:nvPr/>
        </p:nvSpPr>
        <p:spPr>
          <a:xfrm>
            <a:off x="6180664" y="5085925"/>
            <a:ext cx="121920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82E94679-134D-49E8-8CB7-6064B70298B8}"/>
              </a:ext>
            </a:extLst>
          </p:cNvPr>
          <p:cNvSpPr/>
          <p:nvPr/>
        </p:nvSpPr>
        <p:spPr>
          <a:xfrm>
            <a:off x="8538629" y="5085922"/>
            <a:ext cx="19896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DF77F639-B10E-4280-875B-20B763D5C106}"/>
              </a:ext>
            </a:extLst>
          </p:cNvPr>
          <p:cNvSpPr/>
          <p:nvPr/>
        </p:nvSpPr>
        <p:spPr>
          <a:xfrm>
            <a:off x="9194806" y="5085090"/>
            <a:ext cx="245532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3C298-2872-4994-BE82-C66F965A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020D308-FFA4-4D2F-B40A-177499BDAAE9}"/>
              </a:ext>
            </a:extLst>
          </p:cNvPr>
          <p:cNvSpPr/>
          <p:nvPr/>
        </p:nvSpPr>
        <p:spPr>
          <a:xfrm>
            <a:off x="3572933" y="1746448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ED9F304-1589-43E0-98F2-88D99B81E9EF}"/>
              </a:ext>
            </a:extLst>
          </p:cNvPr>
          <p:cNvSpPr/>
          <p:nvPr/>
        </p:nvSpPr>
        <p:spPr>
          <a:xfrm>
            <a:off x="4114798" y="2222736"/>
            <a:ext cx="508001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34D18F8-1B41-43DA-BE16-8B50DD303A91}"/>
              </a:ext>
            </a:extLst>
          </p:cNvPr>
          <p:cNvSpPr/>
          <p:nvPr/>
        </p:nvSpPr>
        <p:spPr>
          <a:xfrm>
            <a:off x="3572932" y="2699024"/>
            <a:ext cx="8365067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2EE832-4804-4F2A-B3A7-0AC0BB404BCB}"/>
              </a:ext>
            </a:extLst>
          </p:cNvPr>
          <p:cNvSpPr txBox="1"/>
          <p:nvPr/>
        </p:nvSpPr>
        <p:spPr>
          <a:xfrm>
            <a:off x="79668" y="2228554"/>
            <a:ext cx="349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Distance between bars</a:t>
            </a:r>
            <a:endParaRPr lang="en-GB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C1D63A-8F41-42C6-B0D1-496CB465E55E}"/>
              </a:ext>
            </a:extLst>
          </p:cNvPr>
          <p:cNvSpPr txBox="1"/>
          <p:nvPr/>
        </p:nvSpPr>
        <p:spPr>
          <a:xfrm>
            <a:off x="1396996" y="3168230"/>
            <a:ext cx="215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Maximum Size</a:t>
            </a:r>
            <a:endParaRPr lang="en-GB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B8174E1-91C8-4BD4-BFB0-402E3EAC33D0}"/>
              </a:ext>
            </a:extLst>
          </p:cNvPr>
          <p:cNvSpPr txBox="1"/>
          <p:nvPr/>
        </p:nvSpPr>
        <p:spPr>
          <a:xfrm>
            <a:off x="1417400" y="4109143"/>
            <a:ext cx="215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Minimum Size</a:t>
            </a:r>
            <a:endParaRPr lang="en-GB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882EB10-2970-4894-B0EC-7C678FE0760B}"/>
              </a:ext>
            </a:extLst>
          </p:cNvPr>
          <p:cNvSpPr txBox="1"/>
          <p:nvPr/>
        </p:nvSpPr>
        <p:spPr>
          <a:xfrm>
            <a:off x="79668" y="5045279"/>
            <a:ext cx="3505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dirty="0"/>
              <a:t>Number of different bars</a:t>
            </a:r>
            <a:endParaRPr lang="en-GB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0B69412-C932-45FA-8FB8-90E7BCAE1411}"/>
              </a:ext>
            </a:extLst>
          </p:cNvPr>
          <p:cNvSpPr/>
          <p:nvPr/>
        </p:nvSpPr>
        <p:spPr>
          <a:xfrm>
            <a:off x="5096929" y="2222736"/>
            <a:ext cx="1066803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86601B1-A68B-44A2-97BC-6D02C2608A8D}"/>
              </a:ext>
            </a:extLst>
          </p:cNvPr>
          <p:cNvSpPr/>
          <p:nvPr/>
        </p:nvSpPr>
        <p:spPr>
          <a:xfrm>
            <a:off x="8551331" y="2222736"/>
            <a:ext cx="1337735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C0C7DF6-39B5-4E29-8263-B9D49DB3629E}"/>
              </a:ext>
            </a:extLst>
          </p:cNvPr>
          <p:cNvSpPr/>
          <p:nvPr/>
        </p:nvSpPr>
        <p:spPr>
          <a:xfrm>
            <a:off x="10329323" y="2222736"/>
            <a:ext cx="237079" cy="43794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48CB19CF-6698-4671-8BA3-4B4BDA99C875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6163732" y="2441711"/>
            <a:ext cx="23875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5112E252-1FF8-4CFD-964B-D19FBFB048A3}"/>
              </a:ext>
            </a:extLst>
          </p:cNvPr>
          <p:cNvCxnSpPr>
            <a:cxnSpLocks/>
          </p:cNvCxnSpPr>
          <p:nvPr/>
        </p:nvCxnSpPr>
        <p:spPr>
          <a:xfrm>
            <a:off x="4572003" y="4355143"/>
            <a:ext cx="30479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B8D72857-2AD2-49F6-8B5A-AA7D571EB34A}"/>
              </a:ext>
            </a:extLst>
          </p:cNvPr>
          <p:cNvSpPr/>
          <p:nvPr/>
        </p:nvSpPr>
        <p:spPr>
          <a:xfrm>
            <a:off x="9186341" y="5085090"/>
            <a:ext cx="2455329" cy="437949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0881302-16FD-4F57-B07C-EDE5D4DE888A}"/>
              </a:ext>
            </a:extLst>
          </p:cNvPr>
          <p:cNvSpPr/>
          <p:nvPr/>
        </p:nvSpPr>
        <p:spPr>
          <a:xfrm>
            <a:off x="8542867" y="5092546"/>
            <a:ext cx="203192" cy="437949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C2AC7667-C723-4C20-96F2-0924F9D399F9}"/>
              </a:ext>
            </a:extLst>
          </p:cNvPr>
          <p:cNvSpPr/>
          <p:nvPr/>
        </p:nvSpPr>
        <p:spPr>
          <a:xfrm>
            <a:off x="6172208" y="5085094"/>
            <a:ext cx="1227661" cy="437949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9E5D18E0-865E-4ED1-B529-ACF382C77AEC}"/>
              </a:ext>
            </a:extLst>
          </p:cNvPr>
          <p:cNvSpPr/>
          <p:nvPr/>
        </p:nvSpPr>
        <p:spPr>
          <a:xfrm>
            <a:off x="3581415" y="5102026"/>
            <a:ext cx="533383" cy="437949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49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7BE57-6FF9-46BC-A6A2-009007E9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- Benchmarks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92712C3-ED7A-47D9-A321-036216BD2F54}"/>
              </a:ext>
            </a:extLst>
          </p:cNvPr>
          <p:cNvSpPr txBox="1">
            <a:spLocks/>
          </p:cNvSpPr>
          <p:nvPr/>
        </p:nvSpPr>
        <p:spPr>
          <a:xfrm>
            <a:off x="838200" y="2103437"/>
            <a:ext cx="10515600" cy="41693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Phase 1. Global vs Local Methods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Phase 2. Hot-Start Local Methods</a:t>
            </a:r>
          </a:p>
        </p:txBody>
      </p:sp>
    </p:spTree>
    <p:extLst>
      <p:ext uri="{BB962C8B-B14F-4D97-AF65-F5344CB8AC3E}">
        <p14:creationId xmlns:p14="http://schemas.microsoft.com/office/powerpoint/2010/main" val="160945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D3560-3FC5-4920-90D9-5D43BD1BD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Phase 1. </a:t>
            </a:r>
            <a:r>
              <a:rPr lang="pt-PT" dirty="0">
                <a:solidFill>
                  <a:schemeClr val="accent2">
                    <a:lumMod val="75000"/>
                  </a:schemeClr>
                </a:solidFill>
              </a:rPr>
              <a:t>Global</a:t>
            </a:r>
            <a:r>
              <a:rPr lang="pt-PT" dirty="0"/>
              <a:t> vs Local Methods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A8A3EF-D834-4E09-8A34-A922A89CD8D6}"/>
              </a:ext>
            </a:extLst>
          </p:cNvPr>
          <p:cNvSpPr txBox="1"/>
          <p:nvPr/>
        </p:nvSpPr>
        <p:spPr>
          <a:xfrm>
            <a:off x="2336800" y="2570423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Solution Space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40C8B3-4648-4770-993C-00483912E750}"/>
              </a:ext>
            </a:extLst>
          </p:cNvPr>
          <p:cNvSpPr/>
          <p:nvPr/>
        </p:nvSpPr>
        <p:spPr>
          <a:xfrm>
            <a:off x="2336800" y="2570424"/>
            <a:ext cx="7678057" cy="324146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4A08E47-0251-4191-8D5A-2917AE4CAD0D}"/>
              </a:ext>
            </a:extLst>
          </p:cNvPr>
          <p:cNvSpPr/>
          <p:nvPr/>
        </p:nvSpPr>
        <p:spPr>
          <a:xfrm>
            <a:off x="5979886" y="3032088"/>
            <a:ext cx="116114" cy="1320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3CFBC6-7CDA-43C2-901B-53D4C0A6C3D8}"/>
              </a:ext>
            </a:extLst>
          </p:cNvPr>
          <p:cNvSpPr/>
          <p:nvPr/>
        </p:nvSpPr>
        <p:spPr>
          <a:xfrm>
            <a:off x="3040743" y="4059131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781F6F1-0E27-4D52-BAAF-8B903C4767EB}"/>
              </a:ext>
            </a:extLst>
          </p:cNvPr>
          <p:cNvSpPr/>
          <p:nvPr/>
        </p:nvSpPr>
        <p:spPr>
          <a:xfrm>
            <a:off x="3447142" y="3114305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4D28B4A-080F-4377-9CB6-5A1D7C29FF7A}"/>
              </a:ext>
            </a:extLst>
          </p:cNvPr>
          <p:cNvSpPr/>
          <p:nvPr/>
        </p:nvSpPr>
        <p:spPr>
          <a:xfrm>
            <a:off x="8614229" y="5332603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4192664-DB84-47EF-9100-A75AAB1F7496}"/>
              </a:ext>
            </a:extLst>
          </p:cNvPr>
          <p:cNvSpPr/>
          <p:nvPr/>
        </p:nvSpPr>
        <p:spPr>
          <a:xfrm>
            <a:off x="3926114" y="5200577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3716553-3649-4ACE-8830-3CDB14890173}"/>
              </a:ext>
            </a:extLst>
          </p:cNvPr>
          <p:cNvSpPr/>
          <p:nvPr/>
        </p:nvSpPr>
        <p:spPr>
          <a:xfrm>
            <a:off x="9898743" y="2570423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B140CE-D10C-47DB-BE1C-E3EE85E3F614}"/>
              </a:ext>
            </a:extLst>
          </p:cNvPr>
          <p:cNvSpPr/>
          <p:nvPr/>
        </p:nvSpPr>
        <p:spPr>
          <a:xfrm>
            <a:off x="8665028" y="3511217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62F15D5-BDAC-4673-83C0-684B3395918D}"/>
              </a:ext>
            </a:extLst>
          </p:cNvPr>
          <p:cNvSpPr/>
          <p:nvPr/>
        </p:nvSpPr>
        <p:spPr>
          <a:xfrm>
            <a:off x="6741886" y="4606888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B02BE9F-7966-43B9-82DF-DCEF72B58A66}"/>
              </a:ext>
            </a:extLst>
          </p:cNvPr>
          <p:cNvSpPr/>
          <p:nvPr/>
        </p:nvSpPr>
        <p:spPr>
          <a:xfrm>
            <a:off x="4688114" y="3825913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F099519-087C-47CC-B9C6-30C63F365F15}"/>
              </a:ext>
            </a:extLst>
          </p:cNvPr>
          <p:cNvSpPr/>
          <p:nvPr/>
        </p:nvSpPr>
        <p:spPr>
          <a:xfrm>
            <a:off x="7728857" y="280335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DFE4D7F-AD13-4826-92DD-1E1B6CD5EED7}"/>
              </a:ext>
            </a:extLst>
          </p:cNvPr>
          <p:cNvSpPr/>
          <p:nvPr/>
        </p:nvSpPr>
        <p:spPr>
          <a:xfrm>
            <a:off x="6589486" y="447486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6CA7229-D8EA-492E-A77E-70ABA0ECAF5A}"/>
              </a:ext>
            </a:extLst>
          </p:cNvPr>
          <p:cNvSpPr/>
          <p:nvPr/>
        </p:nvSpPr>
        <p:spPr>
          <a:xfrm>
            <a:off x="6654799" y="4323861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E4D629-10ED-43B5-B5BE-EF484ADE70A7}"/>
              </a:ext>
            </a:extLst>
          </p:cNvPr>
          <p:cNvSpPr/>
          <p:nvPr/>
        </p:nvSpPr>
        <p:spPr>
          <a:xfrm>
            <a:off x="6799943" y="417218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6D67380-1001-4BDA-88EE-515CB21EC934}"/>
              </a:ext>
            </a:extLst>
          </p:cNvPr>
          <p:cNvSpPr/>
          <p:nvPr/>
        </p:nvSpPr>
        <p:spPr>
          <a:xfrm>
            <a:off x="6916057" y="4362604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50771DD-F827-4B2E-9D4A-43ACFBBA3A7A}"/>
              </a:ext>
            </a:extLst>
          </p:cNvPr>
          <p:cNvSpPr/>
          <p:nvPr/>
        </p:nvSpPr>
        <p:spPr>
          <a:xfrm>
            <a:off x="6843485" y="4507385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2A5FD3A-EA75-4653-B8B8-6CF1EAB97918}"/>
              </a:ext>
            </a:extLst>
          </p:cNvPr>
          <p:cNvSpPr/>
          <p:nvPr/>
        </p:nvSpPr>
        <p:spPr>
          <a:xfrm>
            <a:off x="6052456" y="4318003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0F9E7D3-C422-47A1-BFC8-74860EECA16C}"/>
              </a:ext>
            </a:extLst>
          </p:cNvPr>
          <p:cNvSpPr/>
          <p:nvPr/>
        </p:nvSpPr>
        <p:spPr>
          <a:xfrm>
            <a:off x="7293164" y="429107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130FA72-CDAC-465E-B5E9-F82B07F09F63}"/>
              </a:ext>
            </a:extLst>
          </p:cNvPr>
          <p:cNvSpPr/>
          <p:nvPr/>
        </p:nvSpPr>
        <p:spPr>
          <a:xfrm>
            <a:off x="7032171" y="5068551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DB46785-6CA0-498A-8E39-D507EB2A9B99}"/>
              </a:ext>
            </a:extLst>
          </p:cNvPr>
          <p:cNvSpPr/>
          <p:nvPr/>
        </p:nvSpPr>
        <p:spPr>
          <a:xfrm>
            <a:off x="7126513" y="3759900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1E7CF50-B741-4B26-994C-9925EDC77C44}"/>
              </a:ext>
            </a:extLst>
          </p:cNvPr>
          <p:cNvSpPr/>
          <p:nvPr/>
        </p:nvSpPr>
        <p:spPr>
          <a:xfrm>
            <a:off x="6843485" y="4257848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71E2A22-F3F6-482F-9A6D-893ED5DBE74B}"/>
              </a:ext>
            </a:extLst>
          </p:cNvPr>
          <p:cNvSpPr/>
          <p:nvPr/>
        </p:nvSpPr>
        <p:spPr>
          <a:xfrm>
            <a:off x="2336800" y="652379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E874BBA-3B90-4536-930F-9E57CF14CFAB}"/>
              </a:ext>
            </a:extLst>
          </p:cNvPr>
          <p:cNvSpPr txBox="1"/>
          <p:nvPr/>
        </p:nvSpPr>
        <p:spPr>
          <a:xfrm>
            <a:off x="2619829" y="6358973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Evaluations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B7181EF-49D3-4FC7-9C63-7275063BEAA8}"/>
              </a:ext>
            </a:extLst>
          </p:cNvPr>
          <p:cNvSpPr/>
          <p:nvPr/>
        </p:nvSpPr>
        <p:spPr>
          <a:xfrm>
            <a:off x="2336800" y="6136234"/>
            <a:ext cx="116114" cy="1320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B65D583-CD7F-4889-8DBB-6F87A48DAF7C}"/>
              </a:ext>
            </a:extLst>
          </p:cNvPr>
          <p:cNvSpPr txBox="1"/>
          <p:nvPr/>
        </p:nvSpPr>
        <p:spPr>
          <a:xfrm>
            <a:off x="2619829" y="5971414"/>
            <a:ext cx="314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Initial Evaluation</a:t>
            </a:r>
          </a:p>
        </p:txBody>
      </p:sp>
    </p:spTree>
    <p:extLst>
      <p:ext uri="{BB962C8B-B14F-4D97-AF65-F5344CB8AC3E}">
        <p14:creationId xmlns:p14="http://schemas.microsoft.com/office/powerpoint/2010/main" val="4220174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D3560-3FC5-4920-90D9-5D43BD1BD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Phase 1. Global vs</a:t>
            </a:r>
            <a:r>
              <a:rPr lang="pt-PT" i="1" dirty="0"/>
              <a:t> </a:t>
            </a:r>
            <a:r>
              <a:rPr lang="pt-PT" dirty="0">
                <a:solidFill>
                  <a:schemeClr val="accent2">
                    <a:lumMod val="75000"/>
                  </a:schemeClr>
                </a:solidFill>
              </a:rPr>
              <a:t>Local</a:t>
            </a:r>
            <a:r>
              <a:rPr lang="pt-PT" dirty="0"/>
              <a:t> Methods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83B25D-1155-4977-8CE0-072620E114F5}"/>
              </a:ext>
            </a:extLst>
          </p:cNvPr>
          <p:cNvSpPr txBox="1"/>
          <p:nvPr/>
        </p:nvSpPr>
        <p:spPr>
          <a:xfrm>
            <a:off x="2336800" y="2570423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Solution 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7C6A76-5BC7-4328-851B-43C15E66C606}"/>
              </a:ext>
            </a:extLst>
          </p:cNvPr>
          <p:cNvSpPr/>
          <p:nvPr/>
        </p:nvSpPr>
        <p:spPr>
          <a:xfrm>
            <a:off x="2336800" y="2570424"/>
            <a:ext cx="7678057" cy="324146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BD9A2C-880D-451F-B659-42EACC0774CA}"/>
              </a:ext>
            </a:extLst>
          </p:cNvPr>
          <p:cNvSpPr/>
          <p:nvPr/>
        </p:nvSpPr>
        <p:spPr>
          <a:xfrm>
            <a:off x="2336800" y="652379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D53D3A-ACF4-4D31-86C4-30E718777714}"/>
              </a:ext>
            </a:extLst>
          </p:cNvPr>
          <p:cNvSpPr txBox="1"/>
          <p:nvPr/>
        </p:nvSpPr>
        <p:spPr>
          <a:xfrm>
            <a:off x="2619829" y="6358973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Evaluations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2DA29BD-78CC-46A9-A54B-98A51DCB5F34}"/>
              </a:ext>
            </a:extLst>
          </p:cNvPr>
          <p:cNvSpPr/>
          <p:nvPr/>
        </p:nvSpPr>
        <p:spPr>
          <a:xfrm>
            <a:off x="2336800" y="6136234"/>
            <a:ext cx="116114" cy="1320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293184-9F0E-4A09-8D3F-8FF63BC6A87D}"/>
              </a:ext>
            </a:extLst>
          </p:cNvPr>
          <p:cNvSpPr txBox="1"/>
          <p:nvPr/>
        </p:nvSpPr>
        <p:spPr>
          <a:xfrm>
            <a:off x="2619829" y="5971414"/>
            <a:ext cx="314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Initial Evaluation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05E6BE-37C2-47BB-A982-8DDA4F6FC645}"/>
              </a:ext>
            </a:extLst>
          </p:cNvPr>
          <p:cNvSpPr/>
          <p:nvPr/>
        </p:nvSpPr>
        <p:spPr>
          <a:xfrm>
            <a:off x="5979886" y="3032088"/>
            <a:ext cx="116114" cy="1320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406E7B-1D5E-45AC-AC20-9C17A438EA82}"/>
              </a:ext>
            </a:extLst>
          </p:cNvPr>
          <p:cNvSpPr/>
          <p:nvPr/>
        </p:nvSpPr>
        <p:spPr>
          <a:xfrm>
            <a:off x="6741886" y="4606888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5EF7FCC-1E8D-4BC7-9DFC-0A1943A6EB0E}"/>
              </a:ext>
            </a:extLst>
          </p:cNvPr>
          <p:cNvSpPr/>
          <p:nvPr/>
        </p:nvSpPr>
        <p:spPr>
          <a:xfrm>
            <a:off x="6589486" y="447486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CD3C91-EF2F-44EF-9A7D-5152F3EDEB4E}"/>
              </a:ext>
            </a:extLst>
          </p:cNvPr>
          <p:cNvSpPr/>
          <p:nvPr/>
        </p:nvSpPr>
        <p:spPr>
          <a:xfrm>
            <a:off x="6654799" y="4323861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D6F94B-CFBE-4155-960E-A0DF122EAE59}"/>
              </a:ext>
            </a:extLst>
          </p:cNvPr>
          <p:cNvSpPr/>
          <p:nvPr/>
        </p:nvSpPr>
        <p:spPr>
          <a:xfrm>
            <a:off x="6799943" y="417218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115E73-CB86-4455-9B83-22620308C3C7}"/>
              </a:ext>
            </a:extLst>
          </p:cNvPr>
          <p:cNvSpPr/>
          <p:nvPr/>
        </p:nvSpPr>
        <p:spPr>
          <a:xfrm>
            <a:off x="6916057" y="4362604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C186521-C6DD-494E-8C48-2D1CF4A96CED}"/>
              </a:ext>
            </a:extLst>
          </p:cNvPr>
          <p:cNvSpPr/>
          <p:nvPr/>
        </p:nvSpPr>
        <p:spPr>
          <a:xfrm>
            <a:off x="6843485" y="4507385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9C82A0E-CDA2-42DF-A62D-1706B8345947}"/>
              </a:ext>
            </a:extLst>
          </p:cNvPr>
          <p:cNvSpPr/>
          <p:nvPr/>
        </p:nvSpPr>
        <p:spPr>
          <a:xfrm>
            <a:off x="6749142" y="4389535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4A5ED04-C583-4034-A48D-5570351C84FE}"/>
              </a:ext>
            </a:extLst>
          </p:cNvPr>
          <p:cNvSpPr/>
          <p:nvPr/>
        </p:nvSpPr>
        <p:spPr>
          <a:xfrm>
            <a:off x="6567712" y="4204885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4923D90-AF68-473D-9421-1E8E0AF8009A}"/>
              </a:ext>
            </a:extLst>
          </p:cNvPr>
          <p:cNvSpPr/>
          <p:nvPr/>
        </p:nvSpPr>
        <p:spPr>
          <a:xfrm>
            <a:off x="6843485" y="4965105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7864A49-67C6-46E1-9D64-144D7565987B}"/>
              </a:ext>
            </a:extLst>
          </p:cNvPr>
          <p:cNvSpPr/>
          <p:nvPr/>
        </p:nvSpPr>
        <p:spPr>
          <a:xfrm>
            <a:off x="7133773" y="3540727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9CA638F-CD0C-4CDC-995B-8E09F5F2C978}"/>
              </a:ext>
            </a:extLst>
          </p:cNvPr>
          <p:cNvSpPr/>
          <p:nvPr/>
        </p:nvSpPr>
        <p:spPr>
          <a:xfrm>
            <a:off x="6843485" y="4257848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16ACACC-DA75-4C35-AED3-8827639B0183}"/>
              </a:ext>
            </a:extLst>
          </p:cNvPr>
          <p:cNvSpPr/>
          <p:nvPr/>
        </p:nvSpPr>
        <p:spPr>
          <a:xfrm>
            <a:off x="6175828" y="3243380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B14C98E-A62B-4E55-BBB7-976311098F3A}"/>
              </a:ext>
            </a:extLst>
          </p:cNvPr>
          <p:cNvSpPr/>
          <p:nvPr/>
        </p:nvSpPr>
        <p:spPr>
          <a:xfrm>
            <a:off x="6313713" y="3474714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1E4CD70-D231-4DF7-B93E-D860D640571C}"/>
              </a:ext>
            </a:extLst>
          </p:cNvPr>
          <p:cNvSpPr/>
          <p:nvPr/>
        </p:nvSpPr>
        <p:spPr>
          <a:xfrm>
            <a:off x="6088742" y="3740087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91FC629-0241-473E-837B-39F571B9220E}"/>
              </a:ext>
            </a:extLst>
          </p:cNvPr>
          <p:cNvSpPr/>
          <p:nvPr/>
        </p:nvSpPr>
        <p:spPr>
          <a:xfrm>
            <a:off x="6371770" y="3817333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B546599-7531-4131-B7EC-3A546312234E}"/>
              </a:ext>
            </a:extLst>
          </p:cNvPr>
          <p:cNvSpPr/>
          <p:nvPr/>
        </p:nvSpPr>
        <p:spPr>
          <a:xfrm>
            <a:off x="6799943" y="3902992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A43B57A-7897-484A-8BA0-F913A38C271E}"/>
              </a:ext>
            </a:extLst>
          </p:cNvPr>
          <p:cNvSpPr/>
          <p:nvPr/>
        </p:nvSpPr>
        <p:spPr>
          <a:xfrm>
            <a:off x="6437083" y="4154175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DACFA1F-66C8-41E9-8307-399747C8B9EF}"/>
              </a:ext>
            </a:extLst>
          </p:cNvPr>
          <p:cNvSpPr/>
          <p:nvPr/>
        </p:nvSpPr>
        <p:spPr>
          <a:xfrm>
            <a:off x="6647543" y="4085909"/>
            <a:ext cx="116114" cy="1320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394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01FA1E2-3354-48BB-A9FA-82DC2DC5B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073749"/>
              </p:ext>
            </p:extLst>
          </p:nvPr>
        </p:nvGraphicFramePr>
        <p:xfrm>
          <a:off x="838200" y="2076997"/>
          <a:ext cx="10515600" cy="41764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19772033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58477065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1225689480"/>
                    </a:ext>
                  </a:extLst>
                </a:gridCol>
              </a:tblGrid>
              <a:tr h="6960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</a:rPr>
                        <a:t>Metaheuristics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</a:rPr>
                        <a:t>Direct Search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</a:rPr>
                        <a:t>Model-based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1099081"/>
                  </a:ext>
                </a:extLst>
              </a:tr>
              <a:tr h="696067"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CSR2</a:t>
                      </a:r>
                      <a:endParaRPr lang="en-GB" sz="24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DIRECT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COBYLA*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67053649"/>
                  </a:ext>
                </a:extLst>
              </a:tr>
              <a:tr h="696067"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ISRES</a:t>
                      </a:r>
                      <a:endParaRPr lang="en-GB" sz="24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DIRECT-L*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BOBYQA*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3651136"/>
                  </a:ext>
                </a:extLst>
              </a:tr>
              <a:tr h="696067"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ESCH</a:t>
                      </a:r>
                      <a:endParaRPr lang="en-GB" sz="24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NMS*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GPR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8464726"/>
                  </a:ext>
                </a:extLst>
              </a:tr>
              <a:tr h="696067"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SUBPLEX*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RBF-CC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45196941"/>
                  </a:ext>
                </a:extLst>
              </a:tr>
              <a:tr h="696067"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PRAXIS*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RBF-CL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06526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C9DAB1-0B6B-4516-85A0-3D01BFA98187}"/>
              </a:ext>
            </a:extLst>
          </p:cNvPr>
          <p:cNvSpPr txBox="1"/>
          <p:nvPr/>
        </p:nvSpPr>
        <p:spPr>
          <a:xfrm>
            <a:off x="1024128" y="6357257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* Local methods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0156322-600D-4DC1-B47A-DCFF4DF6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PT" dirty="0"/>
              <a:t>Phase 1. Global vs</a:t>
            </a:r>
            <a:r>
              <a:rPr lang="pt-PT" i="1" dirty="0"/>
              <a:t> </a:t>
            </a:r>
            <a:r>
              <a:rPr lang="pt-PT" dirty="0"/>
              <a:t>Local Methods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56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EFDB63FD-04B9-4B3D-AC00-F5C9BA46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 dirty="0"/>
              <a:t>Phase 1. Metaheuristics Methods</a:t>
            </a:r>
            <a:endParaRPr lang="en-GB" i="1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xmlns="" id="{FC71CB9D-AAB0-44A4-991E-DB799EF027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0496449"/>
              </p:ext>
            </p:extLst>
          </p:nvPr>
        </p:nvGraphicFramePr>
        <p:xfrm>
          <a:off x="1231447" y="1747210"/>
          <a:ext cx="9729108" cy="522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7828B2-BC83-4EC6-9BDB-52C2B6673E9E}"/>
              </a:ext>
            </a:extLst>
          </p:cNvPr>
          <p:cNvSpPr txBox="1"/>
          <p:nvPr/>
        </p:nvSpPr>
        <p:spPr>
          <a:xfrm>
            <a:off x="9895891" y="4773169"/>
            <a:ext cx="848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CRS2</a:t>
            </a:r>
          </a:p>
          <a:p>
            <a:r>
              <a:rPr lang="en-GB" sz="2400" dirty="0"/>
              <a:t>ESCH</a:t>
            </a:r>
          </a:p>
          <a:p>
            <a:r>
              <a:rPr lang="en-GB" sz="2400" dirty="0"/>
              <a:t>ISRES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63BCDED-C3F4-4682-A849-8586E2FB6AA0}"/>
              </a:ext>
            </a:extLst>
          </p:cNvPr>
          <p:cNvCxnSpPr/>
          <p:nvPr/>
        </p:nvCxnSpPr>
        <p:spPr>
          <a:xfrm>
            <a:off x="9303274" y="5751907"/>
            <a:ext cx="50190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AB2A394-C8B9-4928-B67D-3AD9370B54FD}"/>
              </a:ext>
            </a:extLst>
          </p:cNvPr>
          <p:cNvCxnSpPr/>
          <p:nvPr/>
        </p:nvCxnSpPr>
        <p:spPr>
          <a:xfrm>
            <a:off x="9303274" y="5001454"/>
            <a:ext cx="50190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D9D3574-F75E-4BFF-8AEE-2B283802B7AF}"/>
              </a:ext>
            </a:extLst>
          </p:cNvPr>
          <p:cNvCxnSpPr/>
          <p:nvPr/>
        </p:nvCxnSpPr>
        <p:spPr>
          <a:xfrm>
            <a:off x="9303274" y="5378824"/>
            <a:ext cx="50190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AFDB10B-8292-4199-AB6A-A4F6F99671DC}"/>
              </a:ext>
            </a:extLst>
          </p:cNvPr>
          <p:cNvSpPr/>
          <p:nvPr/>
        </p:nvSpPr>
        <p:spPr>
          <a:xfrm>
            <a:off x="1892142" y="6316864"/>
            <a:ext cx="8465772" cy="204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A39C86"/>
                </a:solidFill>
              </a:rPr>
              <a:t>0                5               10              15             20              25             30              35             40              45              50             55</a:t>
            </a:r>
          </a:p>
        </p:txBody>
      </p:sp>
    </p:spTree>
    <p:extLst>
      <p:ext uri="{BB962C8B-B14F-4D97-AF65-F5344CB8AC3E}">
        <p14:creationId xmlns:p14="http://schemas.microsoft.com/office/powerpoint/2010/main" val="1089931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5F40173-F096-49CC-A730-A2DF1F04E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06CEF0B-5733-482C-9868-4C57AF79D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18B2CC-84FE-499A-838E-F9DCA9636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640080"/>
            <a:ext cx="4208656" cy="3034857"/>
          </a:xfrm>
        </p:spPr>
        <p:txBody>
          <a:bodyPr anchor="b">
            <a:normAutofit/>
          </a:bodyPr>
          <a:lstStyle/>
          <a:p>
            <a:r>
              <a:rPr lang="en-GB" sz="4400" dirty="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0C6F0E-680E-4020-96CB-C37BC2CF4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3849539"/>
            <a:ext cx="4204012" cy="2359417"/>
          </a:xfrm>
        </p:spPr>
        <p:txBody>
          <a:bodyPr anchor="t">
            <a:normAutofit/>
          </a:bodyPr>
          <a:lstStyle/>
          <a:p>
            <a:pPr algn="r"/>
            <a:r>
              <a:rPr lang="en-GB" sz="2400" dirty="0">
                <a:solidFill>
                  <a:srgbClr val="FFFFFF"/>
                </a:solidFill>
              </a:rPr>
              <a:t>An algorithmic approach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C5D3B4D-9BAC-482B-A34B-01BB35CB53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wheel&#10;&#10;Description generated with high confidence">
            <a:extLst>
              <a:ext uri="{FF2B5EF4-FFF2-40B4-BE49-F238E27FC236}">
                <a16:creationId xmlns:a16="http://schemas.microsoft.com/office/drawing/2014/main" xmlns="" id="{94BEC65E-517A-420D-94F4-2247FDBEE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378" y="955838"/>
            <a:ext cx="5364701" cy="47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8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EFDB63FD-04B9-4B3D-AC00-F5C9BA46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1. Direct search Methods</a:t>
            </a:r>
            <a:endParaRPr lang="en-GB" i="1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FC71CB9D-AAB0-44A4-991E-DB799EF027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613766"/>
              </p:ext>
            </p:extLst>
          </p:nvPr>
        </p:nvGraphicFramePr>
        <p:xfrm>
          <a:off x="1231447" y="1747211"/>
          <a:ext cx="9729108" cy="522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4BF437-6621-4679-84D5-0ACFC62EA183}"/>
              </a:ext>
            </a:extLst>
          </p:cNvPr>
          <p:cNvSpPr txBox="1"/>
          <p:nvPr/>
        </p:nvSpPr>
        <p:spPr>
          <a:xfrm>
            <a:off x="9710698" y="4333792"/>
            <a:ext cx="12468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DIRECT</a:t>
            </a:r>
          </a:p>
          <a:p>
            <a:r>
              <a:rPr lang="en-GB" sz="2400" dirty="0"/>
              <a:t>DIRECT-L</a:t>
            </a:r>
          </a:p>
          <a:p>
            <a:r>
              <a:rPr lang="en-GB" sz="2400" dirty="0"/>
              <a:t>NMS</a:t>
            </a:r>
          </a:p>
          <a:p>
            <a:r>
              <a:rPr lang="en-GB" sz="2400" dirty="0"/>
              <a:t>PRAXIS</a:t>
            </a:r>
          </a:p>
          <a:p>
            <a:r>
              <a:rPr lang="en-GB" sz="2400" dirty="0"/>
              <a:t>SUBPLEX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40BD852-EC6B-4ECA-B5D1-B20634DF3C46}"/>
              </a:ext>
            </a:extLst>
          </p:cNvPr>
          <p:cNvCxnSpPr/>
          <p:nvPr/>
        </p:nvCxnSpPr>
        <p:spPr>
          <a:xfrm>
            <a:off x="9100074" y="4561736"/>
            <a:ext cx="50190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A9A009A-CFFE-4A4B-BD6E-AB2D77CA7206}"/>
              </a:ext>
            </a:extLst>
          </p:cNvPr>
          <p:cNvCxnSpPr/>
          <p:nvPr/>
        </p:nvCxnSpPr>
        <p:spPr>
          <a:xfrm>
            <a:off x="9100074" y="4952419"/>
            <a:ext cx="50190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B053634-B402-4D3F-B77F-17E2AD9F4962}"/>
              </a:ext>
            </a:extLst>
          </p:cNvPr>
          <p:cNvCxnSpPr/>
          <p:nvPr/>
        </p:nvCxnSpPr>
        <p:spPr>
          <a:xfrm>
            <a:off x="9089478" y="5320768"/>
            <a:ext cx="50190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2586749-4E66-4BD3-A248-078701EAE1F1}"/>
              </a:ext>
            </a:extLst>
          </p:cNvPr>
          <p:cNvCxnSpPr/>
          <p:nvPr/>
        </p:nvCxnSpPr>
        <p:spPr>
          <a:xfrm>
            <a:off x="9085560" y="5699905"/>
            <a:ext cx="501904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3E49087-F54A-430E-BAE3-021BC5DDBC43}"/>
              </a:ext>
            </a:extLst>
          </p:cNvPr>
          <p:cNvCxnSpPr/>
          <p:nvPr/>
        </p:nvCxnSpPr>
        <p:spPr>
          <a:xfrm>
            <a:off x="9089478" y="6082768"/>
            <a:ext cx="50190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4733840-C791-4661-9C36-A83C2C3C10C9}"/>
              </a:ext>
            </a:extLst>
          </p:cNvPr>
          <p:cNvSpPr/>
          <p:nvPr/>
        </p:nvSpPr>
        <p:spPr>
          <a:xfrm>
            <a:off x="1892142" y="6316864"/>
            <a:ext cx="8465772" cy="204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A39C86"/>
                </a:solidFill>
              </a:rPr>
              <a:t>0                5               10              15             20              25             30              35             40              45              50             55</a:t>
            </a:r>
          </a:p>
        </p:txBody>
      </p:sp>
    </p:spTree>
    <p:extLst>
      <p:ext uri="{BB962C8B-B14F-4D97-AF65-F5344CB8AC3E}">
        <p14:creationId xmlns:p14="http://schemas.microsoft.com/office/powerpoint/2010/main" val="94155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EFDB63FD-04B9-4B3D-AC00-F5C9BA46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1. Model-Based Methods</a:t>
            </a:r>
            <a:endParaRPr lang="en-GB" i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FC71CB9D-AAB0-44A4-991E-DB799EF027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858516"/>
              </p:ext>
            </p:extLst>
          </p:nvPr>
        </p:nvGraphicFramePr>
        <p:xfrm>
          <a:off x="1231447" y="1746298"/>
          <a:ext cx="9729108" cy="522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8CF0F3-C425-4CF2-9FCE-3957B4885182}"/>
              </a:ext>
            </a:extLst>
          </p:cNvPr>
          <p:cNvSpPr txBox="1"/>
          <p:nvPr/>
        </p:nvSpPr>
        <p:spPr>
          <a:xfrm>
            <a:off x="9710698" y="4333792"/>
            <a:ext cx="13227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BOBYQA</a:t>
            </a:r>
          </a:p>
          <a:p>
            <a:r>
              <a:rPr lang="en-GB" sz="2400" dirty="0"/>
              <a:t>COBYLA</a:t>
            </a:r>
          </a:p>
          <a:p>
            <a:r>
              <a:rPr lang="en-GB" sz="2400" dirty="0"/>
              <a:t>GPR</a:t>
            </a:r>
          </a:p>
          <a:p>
            <a:r>
              <a:rPr lang="en-GB" sz="2400" dirty="0"/>
              <a:t>RBF-CC</a:t>
            </a:r>
          </a:p>
          <a:p>
            <a:r>
              <a:rPr lang="en-GB" sz="2400" dirty="0"/>
              <a:t>RBF-CL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BC59C19-A182-4FC9-AC8C-4D6A0D858297}"/>
              </a:ext>
            </a:extLst>
          </p:cNvPr>
          <p:cNvCxnSpPr/>
          <p:nvPr/>
        </p:nvCxnSpPr>
        <p:spPr>
          <a:xfrm>
            <a:off x="9100074" y="4561736"/>
            <a:ext cx="501904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5CB3081-9295-4A7C-B7A3-81F162946B01}"/>
              </a:ext>
            </a:extLst>
          </p:cNvPr>
          <p:cNvCxnSpPr/>
          <p:nvPr/>
        </p:nvCxnSpPr>
        <p:spPr>
          <a:xfrm>
            <a:off x="9100074" y="4952419"/>
            <a:ext cx="501904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277B0B7-6FA1-41B3-A60D-32811CFA80C9}"/>
              </a:ext>
            </a:extLst>
          </p:cNvPr>
          <p:cNvCxnSpPr/>
          <p:nvPr/>
        </p:nvCxnSpPr>
        <p:spPr>
          <a:xfrm>
            <a:off x="9089478" y="5320768"/>
            <a:ext cx="50190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410D7D9-D284-4102-924E-84D76C6AA302}"/>
              </a:ext>
            </a:extLst>
          </p:cNvPr>
          <p:cNvCxnSpPr/>
          <p:nvPr/>
        </p:nvCxnSpPr>
        <p:spPr>
          <a:xfrm>
            <a:off x="9085560" y="5699905"/>
            <a:ext cx="50190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BE1DE83-990E-41EF-B9AB-A57F71E873FC}"/>
              </a:ext>
            </a:extLst>
          </p:cNvPr>
          <p:cNvCxnSpPr/>
          <p:nvPr/>
        </p:nvCxnSpPr>
        <p:spPr>
          <a:xfrm>
            <a:off x="9089478" y="6082768"/>
            <a:ext cx="50190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0E54F5F-639A-4D89-A152-ADBC477CB72D}"/>
              </a:ext>
            </a:extLst>
          </p:cNvPr>
          <p:cNvSpPr/>
          <p:nvPr/>
        </p:nvSpPr>
        <p:spPr>
          <a:xfrm>
            <a:off x="1892142" y="6316864"/>
            <a:ext cx="8465772" cy="204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A39C86"/>
                </a:solidFill>
              </a:rPr>
              <a:t>0                5               10              15             20              25             30              35             40              45              50             55</a:t>
            </a:r>
          </a:p>
        </p:txBody>
      </p:sp>
    </p:spTree>
    <p:extLst>
      <p:ext uri="{BB962C8B-B14F-4D97-AF65-F5344CB8AC3E}">
        <p14:creationId xmlns:p14="http://schemas.microsoft.com/office/powerpoint/2010/main" val="2941020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6F10B3-38AC-4887-B29D-72F33F70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1. Best performing Methods</a:t>
            </a:r>
            <a:endParaRPr lang="en-GB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91DF2C4C-A386-4211-BAC7-F0C8F95590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106629"/>
              </p:ext>
            </p:extLst>
          </p:nvPr>
        </p:nvGraphicFramePr>
        <p:xfrm>
          <a:off x="1231445" y="1719100"/>
          <a:ext cx="9650921" cy="513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A63293-6B61-4460-B749-ECA5EE59B684}"/>
              </a:ext>
            </a:extLst>
          </p:cNvPr>
          <p:cNvSpPr txBox="1"/>
          <p:nvPr/>
        </p:nvSpPr>
        <p:spPr>
          <a:xfrm>
            <a:off x="9676866" y="4326955"/>
            <a:ext cx="11015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CRS2</a:t>
            </a:r>
          </a:p>
          <a:p>
            <a:r>
              <a:rPr lang="en-GB" sz="2400" dirty="0"/>
              <a:t>DIRECT</a:t>
            </a:r>
          </a:p>
          <a:p>
            <a:r>
              <a:rPr lang="en-GB" sz="2400" dirty="0"/>
              <a:t>NMS</a:t>
            </a:r>
          </a:p>
          <a:p>
            <a:r>
              <a:rPr lang="en-GB" sz="2400" dirty="0"/>
              <a:t>GPR</a:t>
            </a:r>
          </a:p>
          <a:p>
            <a:r>
              <a:rPr lang="en-GB" sz="2400" dirty="0"/>
              <a:t>RBF-CC</a:t>
            </a:r>
          </a:p>
          <a:p>
            <a:endParaRPr lang="en-GB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5227DAC-D917-45BB-90CA-05052AD8F647}"/>
              </a:ext>
            </a:extLst>
          </p:cNvPr>
          <p:cNvCxnSpPr/>
          <p:nvPr/>
        </p:nvCxnSpPr>
        <p:spPr>
          <a:xfrm>
            <a:off x="9100074" y="4561736"/>
            <a:ext cx="501904" cy="0"/>
          </a:xfrm>
          <a:prstGeom prst="line">
            <a:avLst/>
          </a:prstGeom>
          <a:ln w="28575">
            <a:solidFill>
              <a:srgbClr val="B6CF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6DE8359-2572-4BA4-A821-A3272A96AEAE}"/>
              </a:ext>
            </a:extLst>
          </p:cNvPr>
          <p:cNvCxnSpPr/>
          <p:nvPr/>
        </p:nvCxnSpPr>
        <p:spPr>
          <a:xfrm>
            <a:off x="9100074" y="4952419"/>
            <a:ext cx="501904" cy="0"/>
          </a:xfrm>
          <a:prstGeom prst="line">
            <a:avLst/>
          </a:prstGeom>
          <a:ln w="28575">
            <a:solidFill>
              <a:srgbClr val="9BD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01DC6A2-75FE-4BCE-B8FE-D18AC0F60FD9}"/>
              </a:ext>
            </a:extLst>
          </p:cNvPr>
          <p:cNvCxnSpPr/>
          <p:nvPr/>
        </p:nvCxnSpPr>
        <p:spPr>
          <a:xfrm>
            <a:off x="9085560" y="6056788"/>
            <a:ext cx="50190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25302C8-2CF5-4E1D-8A38-20F514DAB635}"/>
              </a:ext>
            </a:extLst>
          </p:cNvPr>
          <p:cNvCxnSpPr/>
          <p:nvPr/>
        </p:nvCxnSpPr>
        <p:spPr>
          <a:xfrm>
            <a:off x="9085560" y="5699905"/>
            <a:ext cx="501904" cy="0"/>
          </a:xfrm>
          <a:prstGeom prst="line">
            <a:avLst/>
          </a:prstGeom>
          <a:ln w="28575">
            <a:solidFill>
              <a:srgbClr val="7131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3A822EA-A7D6-45E1-B74B-43AAA25500CD}"/>
              </a:ext>
            </a:extLst>
          </p:cNvPr>
          <p:cNvCxnSpPr/>
          <p:nvPr/>
        </p:nvCxnSpPr>
        <p:spPr>
          <a:xfrm>
            <a:off x="9100074" y="5342539"/>
            <a:ext cx="501904" cy="0"/>
          </a:xfrm>
          <a:prstGeom prst="line">
            <a:avLst/>
          </a:prstGeom>
          <a:ln w="28575">
            <a:solidFill>
              <a:srgbClr val="C89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714B9BC-7CA0-4497-B0F4-E56B3BEEE28E}"/>
              </a:ext>
            </a:extLst>
          </p:cNvPr>
          <p:cNvSpPr/>
          <p:nvPr/>
        </p:nvSpPr>
        <p:spPr>
          <a:xfrm>
            <a:off x="1892142" y="6316864"/>
            <a:ext cx="8465772" cy="204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A39C86"/>
                </a:solidFill>
              </a:rPr>
              <a:t>0                5               10              15             20              25             30              35             40              45              50             55</a:t>
            </a:r>
          </a:p>
        </p:txBody>
      </p:sp>
    </p:spTree>
    <p:extLst>
      <p:ext uri="{BB962C8B-B14F-4D97-AF65-F5344CB8AC3E}">
        <p14:creationId xmlns:p14="http://schemas.microsoft.com/office/powerpoint/2010/main" val="3494474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6F10B3-38AC-4887-B29D-72F33F70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1. Global </a:t>
            </a:r>
            <a:r>
              <a:rPr lang="en-GB" i="1" dirty="0"/>
              <a:t>vs</a:t>
            </a:r>
            <a:r>
              <a:rPr lang="en-GB" dirty="0"/>
              <a:t>  Local Methods</a:t>
            </a:r>
            <a:endParaRPr lang="en-GB" i="1" dirty="0"/>
          </a:p>
        </p:txBody>
      </p:sp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xmlns="" id="{35489503-891A-42A0-BDEE-DF26760DF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2469466"/>
            <a:ext cx="11369140" cy="301457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D65737C-03E8-4738-917E-5553D7F15095}"/>
              </a:ext>
            </a:extLst>
          </p:cNvPr>
          <p:cNvCxnSpPr>
            <a:cxnSpLocks/>
          </p:cNvCxnSpPr>
          <p:nvPr/>
        </p:nvCxnSpPr>
        <p:spPr>
          <a:xfrm>
            <a:off x="4804229" y="6678932"/>
            <a:ext cx="32947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2EB5611-A459-4DB1-BD27-0D0C990B9FDA}"/>
              </a:ext>
            </a:extLst>
          </p:cNvPr>
          <p:cNvSpPr txBox="1"/>
          <p:nvPr/>
        </p:nvSpPr>
        <p:spPr>
          <a:xfrm>
            <a:off x="5268685" y="6188239"/>
            <a:ext cx="339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Increasing </a:t>
            </a:r>
            <a:r>
              <a:rPr lang="en-GB" sz="2400" dirty="0" err="1"/>
              <a:t>sUDI</a:t>
            </a:r>
            <a:r>
              <a:rPr lang="en-GB" sz="2400" dirty="0"/>
              <a:t> (%)</a:t>
            </a:r>
          </a:p>
        </p:txBody>
      </p:sp>
    </p:spTree>
    <p:extLst>
      <p:ext uri="{BB962C8B-B14F-4D97-AF65-F5344CB8AC3E}">
        <p14:creationId xmlns:p14="http://schemas.microsoft.com/office/powerpoint/2010/main" val="3115045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C9B64A-BD2C-40B7-84E7-A07E4285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Phase 2. </a:t>
            </a:r>
            <a:r>
              <a:rPr lang="en-GB" dirty="0"/>
              <a:t>Hot</a:t>
            </a:r>
            <a:r>
              <a:rPr lang="pt-PT" dirty="0"/>
              <a:t>-start local methods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01FA1E2-3354-48BB-A9FA-82DC2DC5B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789310"/>
              </p:ext>
            </p:extLst>
          </p:nvPr>
        </p:nvGraphicFramePr>
        <p:xfrm>
          <a:off x="2378964" y="2084832"/>
          <a:ext cx="7010400" cy="27842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58477065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1225689480"/>
                    </a:ext>
                  </a:extLst>
                </a:gridCol>
              </a:tblGrid>
              <a:tr h="6960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</a:rPr>
                        <a:t>Direct Search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</a:rPr>
                        <a:t>Model-based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1099081"/>
                  </a:ext>
                </a:extLst>
              </a:tr>
              <a:tr h="696067"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NMS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COBYLA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67053649"/>
                  </a:ext>
                </a:extLst>
              </a:tr>
              <a:tr h="696067"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SUBPLEX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BOBYQA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3651136"/>
                  </a:ext>
                </a:extLst>
              </a:tr>
              <a:tr h="696067">
                <a:tc>
                  <a:txBody>
                    <a:bodyPr/>
                    <a:lstStyle/>
                    <a:p>
                      <a:pPr algn="ctr"/>
                      <a:r>
                        <a:rPr lang="pt-PT" sz="2400" b="0" dirty="0"/>
                        <a:t>PRAXIS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18464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756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2A598-50CC-4DE5-921C-0C6F88E9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2. Hot</a:t>
            </a:r>
            <a:r>
              <a:rPr lang="pt-PT" dirty="0"/>
              <a:t>-start local methods</a:t>
            </a:r>
            <a:endParaRPr lang="en-GB" dirty="0"/>
          </a:p>
        </p:txBody>
      </p:sp>
      <p:pic>
        <p:nvPicPr>
          <p:cNvPr id="6" name="Picture 5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xmlns="" id="{194C906A-55BD-48E0-8B4D-47E42D5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9" y="1493315"/>
            <a:ext cx="9961727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3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xmlns="" id="{4DEA746D-2002-4EFF-AF85-0A63A4BBB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9" y="1493315"/>
            <a:ext cx="9961727" cy="4785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2A598-50CC-4DE5-921C-0C6F88E9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2. Hot</a:t>
            </a:r>
            <a:r>
              <a:rPr lang="pt-PT" dirty="0"/>
              <a:t>-start local methods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B143EA0-3C83-4A0C-A386-44E5E7F8750A}"/>
              </a:ext>
            </a:extLst>
          </p:cNvPr>
          <p:cNvSpPr/>
          <p:nvPr/>
        </p:nvSpPr>
        <p:spPr>
          <a:xfrm>
            <a:off x="2264229" y="4608286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measuring stick, object&#10;&#10;Description generated with very high confidence">
            <a:extLst>
              <a:ext uri="{FF2B5EF4-FFF2-40B4-BE49-F238E27FC236}">
                <a16:creationId xmlns:a16="http://schemas.microsoft.com/office/drawing/2014/main" xmlns="" id="{9BB8FE1C-C776-4F0D-B186-5A783068E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4799960"/>
            <a:ext cx="1828801" cy="187234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E8CCC74-9ADB-45DF-A40D-40B8E6BCC721}"/>
              </a:ext>
            </a:extLst>
          </p:cNvPr>
          <p:cNvCxnSpPr>
            <a:cxnSpLocks/>
          </p:cNvCxnSpPr>
          <p:nvPr/>
        </p:nvCxnSpPr>
        <p:spPr>
          <a:xfrm flipH="1" flipV="1">
            <a:off x="1988459" y="5428344"/>
            <a:ext cx="275770" cy="4644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307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xmlns="" id="{371C3B51-EA73-4096-A32C-7DE95D46F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9" y="1493315"/>
            <a:ext cx="9961727" cy="4785775"/>
          </a:xfrm>
          <a:prstGeom prst="rect">
            <a:avLst/>
          </a:prstGeom>
        </p:spPr>
      </p:pic>
      <p:pic>
        <p:nvPicPr>
          <p:cNvPr id="21" name="Picture 20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xmlns="" id="{A0EF7041-F8AD-4733-88F9-D94814723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139" y="1493315"/>
            <a:ext cx="8315053" cy="4785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2A598-50CC-4DE5-921C-0C6F88E9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2. Hot</a:t>
            </a:r>
            <a:r>
              <a:rPr lang="pt-PT" dirty="0"/>
              <a:t>-start local methods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B143EA0-3C83-4A0C-A386-44E5E7F8750A}"/>
              </a:ext>
            </a:extLst>
          </p:cNvPr>
          <p:cNvSpPr/>
          <p:nvPr/>
        </p:nvSpPr>
        <p:spPr>
          <a:xfrm>
            <a:off x="2264229" y="4608286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measuring stick, object&#10;&#10;Description generated with very high confidence">
            <a:extLst>
              <a:ext uri="{FF2B5EF4-FFF2-40B4-BE49-F238E27FC236}">
                <a16:creationId xmlns:a16="http://schemas.microsoft.com/office/drawing/2014/main" xmlns="" id="{9BB8FE1C-C776-4F0D-B186-5A783068E0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4799960"/>
            <a:ext cx="1828801" cy="187234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E8CCC74-9ADB-45DF-A40D-40B8E6BCC721}"/>
              </a:ext>
            </a:extLst>
          </p:cNvPr>
          <p:cNvCxnSpPr>
            <a:cxnSpLocks/>
          </p:cNvCxnSpPr>
          <p:nvPr/>
        </p:nvCxnSpPr>
        <p:spPr>
          <a:xfrm flipH="1" flipV="1">
            <a:off x="1988459" y="5428344"/>
            <a:ext cx="275770" cy="4644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7CCC709-555D-47C1-80BD-D3512DCAAE1C}"/>
              </a:ext>
            </a:extLst>
          </p:cNvPr>
          <p:cNvSpPr/>
          <p:nvPr/>
        </p:nvSpPr>
        <p:spPr>
          <a:xfrm>
            <a:off x="2264229" y="4608286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1700509-C906-4710-9C02-F8D1127E94B9}"/>
              </a:ext>
            </a:extLst>
          </p:cNvPr>
          <p:cNvSpPr/>
          <p:nvPr/>
        </p:nvSpPr>
        <p:spPr>
          <a:xfrm>
            <a:off x="3523640" y="266803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CF119C0-8A35-4CF1-AB3F-B647D74A9C89}"/>
              </a:ext>
            </a:extLst>
          </p:cNvPr>
          <p:cNvCxnSpPr>
            <a:cxnSpLocks/>
          </p:cNvCxnSpPr>
          <p:nvPr/>
        </p:nvCxnSpPr>
        <p:spPr>
          <a:xfrm flipH="1" flipV="1">
            <a:off x="2038637" y="2620021"/>
            <a:ext cx="1618963" cy="701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measuring stick, object&#10;&#10;Description generated with high confidence">
            <a:extLst>
              <a:ext uri="{FF2B5EF4-FFF2-40B4-BE49-F238E27FC236}">
                <a16:creationId xmlns:a16="http://schemas.microsoft.com/office/drawing/2014/main" xmlns="" id="{BF529491-1B8F-4A56-8543-DA6D80AC30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1397" y="2975562"/>
            <a:ext cx="1699401" cy="174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77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xmlns="" id="{D8A2D6BA-3076-488E-A3F7-DD76F64B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9" y="1493315"/>
            <a:ext cx="9961727" cy="4785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2A598-50CC-4DE5-921C-0C6F88E9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2. Hot</a:t>
            </a:r>
            <a:r>
              <a:rPr lang="pt-PT" dirty="0"/>
              <a:t>-start local methods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B143EA0-3C83-4A0C-A386-44E5E7F8750A}"/>
              </a:ext>
            </a:extLst>
          </p:cNvPr>
          <p:cNvSpPr/>
          <p:nvPr/>
        </p:nvSpPr>
        <p:spPr>
          <a:xfrm>
            <a:off x="2264229" y="4608286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measuring stick, object&#10;&#10;Description generated with very high confidence">
            <a:extLst>
              <a:ext uri="{FF2B5EF4-FFF2-40B4-BE49-F238E27FC236}">
                <a16:creationId xmlns:a16="http://schemas.microsoft.com/office/drawing/2014/main" xmlns="" id="{9BB8FE1C-C776-4F0D-B186-5A783068E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4799960"/>
            <a:ext cx="1828801" cy="187234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E8CCC74-9ADB-45DF-A40D-40B8E6BCC721}"/>
              </a:ext>
            </a:extLst>
          </p:cNvPr>
          <p:cNvCxnSpPr>
            <a:cxnSpLocks/>
          </p:cNvCxnSpPr>
          <p:nvPr/>
        </p:nvCxnSpPr>
        <p:spPr>
          <a:xfrm flipH="1" flipV="1">
            <a:off x="1988459" y="5428344"/>
            <a:ext cx="275770" cy="4644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D2157C0-E219-4B4B-9548-15DFCCB0232A}"/>
              </a:ext>
            </a:extLst>
          </p:cNvPr>
          <p:cNvSpPr/>
          <p:nvPr/>
        </p:nvSpPr>
        <p:spPr>
          <a:xfrm>
            <a:off x="3523640" y="266803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3ECF5E1F-9327-4BF4-9A2A-26D199E24A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607" y="2595422"/>
            <a:ext cx="1907654" cy="222677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BB42BFB-33CB-4049-822D-B27186CB9C6A}"/>
              </a:ext>
            </a:extLst>
          </p:cNvPr>
          <p:cNvCxnSpPr>
            <a:cxnSpLocks/>
          </p:cNvCxnSpPr>
          <p:nvPr/>
        </p:nvCxnSpPr>
        <p:spPr>
          <a:xfrm flipH="1" flipV="1">
            <a:off x="2038637" y="2620021"/>
            <a:ext cx="1618963" cy="7016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B4A1109-9349-44BB-BC17-E3ECC06BD391}"/>
              </a:ext>
            </a:extLst>
          </p:cNvPr>
          <p:cNvSpPr/>
          <p:nvPr/>
        </p:nvSpPr>
        <p:spPr>
          <a:xfrm>
            <a:off x="6856231" y="219676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7" name="Picture 36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EF9216B-10E7-4585-92F4-76686A256F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242" y="2446798"/>
            <a:ext cx="1832688" cy="190413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72C5775-291A-48BE-9845-68A3F834549F}"/>
              </a:ext>
            </a:extLst>
          </p:cNvPr>
          <p:cNvCxnSpPr>
            <a:cxnSpLocks/>
            <a:stCxn id="36" idx="2"/>
          </p:cNvCxnSpPr>
          <p:nvPr/>
        </p:nvCxnSpPr>
        <p:spPr>
          <a:xfrm flipH="1" flipV="1">
            <a:off x="5373649" y="2074942"/>
            <a:ext cx="1482582" cy="1246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366E846-D071-42E0-AC41-948C773500E1}"/>
              </a:ext>
            </a:extLst>
          </p:cNvPr>
          <p:cNvSpPr/>
          <p:nvPr/>
        </p:nvSpPr>
        <p:spPr>
          <a:xfrm>
            <a:off x="2261209" y="4608286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2CFE5CD-5968-41E4-9838-D56FFE66B7C6}"/>
              </a:ext>
            </a:extLst>
          </p:cNvPr>
          <p:cNvSpPr/>
          <p:nvPr/>
        </p:nvSpPr>
        <p:spPr>
          <a:xfrm>
            <a:off x="3523640" y="266803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measuring stick, object&#10;&#10;Description generated with high confidence">
            <a:extLst>
              <a:ext uri="{FF2B5EF4-FFF2-40B4-BE49-F238E27FC236}">
                <a16:creationId xmlns:a16="http://schemas.microsoft.com/office/drawing/2014/main" xmlns="" id="{AD8E4B18-6B3C-496D-A090-C41C31F175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1397" y="2975562"/>
            <a:ext cx="1699401" cy="174857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07AE25C-5084-4496-9E56-F11851D8C273}"/>
              </a:ext>
            </a:extLst>
          </p:cNvPr>
          <p:cNvSpPr/>
          <p:nvPr/>
        </p:nvSpPr>
        <p:spPr>
          <a:xfrm>
            <a:off x="3520620" y="2676555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155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xmlns="" id="{CE597B39-E5EF-4B06-AB86-006ABD7D3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9" y="1493315"/>
            <a:ext cx="9961727" cy="4785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2A598-50CC-4DE5-921C-0C6F88E9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2. Hot</a:t>
            </a:r>
            <a:r>
              <a:rPr lang="pt-PT" dirty="0"/>
              <a:t>-start local methods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B143EA0-3C83-4A0C-A386-44E5E7F8750A}"/>
              </a:ext>
            </a:extLst>
          </p:cNvPr>
          <p:cNvSpPr/>
          <p:nvPr/>
        </p:nvSpPr>
        <p:spPr>
          <a:xfrm>
            <a:off x="2264229" y="4608286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measuring stick, object&#10;&#10;Description generated with very high confidence">
            <a:extLst>
              <a:ext uri="{FF2B5EF4-FFF2-40B4-BE49-F238E27FC236}">
                <a16:creationId xmlns:a16="http://schemas.microsoft.com/office/drawing/2014/main" xmlns="" id="{9BB8FE1C-C776-4F0D-B186-5A783068E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4799960"/>
            <a:ext cx="1828801" cy="187234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E8CCC74-9ADB-45DF-A40D-40B8E6BCC721}"/>
              </a:ext>
            </a:extLst>
          </p:cNvPr>
          <p:cNvCxnSpPr>
            <a:cxnSpLocks/>
          </p:cNvCxnSpPr>
          <p:nvPr/>
        </p:nvCxnSpPr>
        <p:spPr>
          <a:xfrm flipH="1" flipV="1">
            <a:off x="1988459" y="5428344"/>
            <a:ext cx="275770" cy="4644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D2157C0-E219-4B4B-9548-15DFCCB0232A}"/>
              </a:ext>
            </a:extLst>
          </p:cNvPr>
          <p:cNvSpPr/>
          <p:nvPr/>
        </p:nvSpPr>
        <p:spPr>
          <a:xfrm>
            <a:off x="3523640" y="266803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BB42BFB-33CB-4049-822D-B27186CB9C6A}"/>
              </a:ext>
            </a:extLst>
          </p:cNvPr>
          <p:cNvCxnSpPr>
            <a:cxnSpLocks/>
          </p:cNvCxnSpPr>
          <p:nvPr/>
        </p:nvCxnSpPr>
        <p:spPr>
          <a:xfrm flipH="1" flipV="1">
            <a:off x="2038637" y="2620021"/>
            <a:ext cx="1618963" cy="7016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A81397BB-089F-4825-A0CC-6FFB7B0FE54A}"/>
              </a:ext>
            </a:extLst>
          </p:cNvPr>
          <p:cNvSpPr/>
          <p:nvPr/>
        </p:nvSpPr>
        <p:spPr>
          <a:xfrm>
            <a:off x="6505480" y="458573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" name="Picture 29" descr="A picture containing measuring stick, object&#10;&#10;Description generated with very high confidence">
            <a:extLst>
              <a:ext uri="{FF2B5EF4-FFF2-40B4-BE49-F238E27FC236}">
                <a16:creationId xmlns:a16="http://schemas.microsoft.com/office/drawing/2014/main" xmlns="" id="{40260F9C-BC0E-4B43-B4EC-561A136EAB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7484" y="4490186"/>
            <a:ext cx="2112447" cy="223126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89E0BF5-48D8-41D7-AD82-33DD32DB93CE}"/>
              </a:ext>
            </a:extLst>
          </p:cNvPr>
          <p:cNvCxnSpPr>
            <a:cxnSpLocks/>
          </p:cNvCxnSpPr>
          <p:nvPr/>
        </p:nvCxnSpPr>
        <p:spPr>
          <a:xfrm flipH="1" flipV="1">
            <a:off x="6169915" y="5114925"/>
            <a:ext cx="335565" cy="460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B4A1109-9349-44BB-BC17-E3ECC06BD391}"/>
              </a:ext>
            </a:extLst>
          </p:cNvPr>
          <p:cNvSpPr/>
          <p:nvPr/>
        </p:nvSpPr>
        <p:spPr>
          <a:xfrm>
            <a:off x="6856231" y="219676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7" name="Picture 36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EF9216B-10E7-4585-92F4-76686A256F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242" y="2446798"/>
            <a:ext cx="1832688" cy="190413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72C5775-291A-48BE-9845-68A3F834549F}"/>
              </a:ext>
            </a:extLst>
          </p:cNvPr>
          <p:cNvCxnSpPr>
            <a:cxnSpLocks/>
            <a:stCxn id="36" idx="2"/>
          </p:cNvCxnSpPr>
          <p:nvPr/>
        </p:nvCxnSpPr>
        <p:spPr>
          <a:xfrm flipH="1" flipV="1">
            <a:off x="5373649" y="2074942"/>
            <a:ext cx="1482582" cy="12466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F8B3106-FB99-4CB7-ABC3-DE8F6D0A45B1}"/>
              </a:ext>
            </a:extLst>
          </p:cNvPr>
          <p:cNvSpPr/>
          <p:nvPr/>
        </p:nvSpPr>
        <p:spPr>
          <a:xfrm>
            <a:off x="2261209" y="4608286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Picture 27" descr="A picture containing measuring stick, object&#10;&#10;Description generated with high confidence">
            <a:extLst>
              <a:ext uri="{FF2B5EF4-FFF2-40B4-BE49-F238E27FC236}">
                <a16:creationId xmlns:a16="http://schemas.microsoft.com/office/drawing/2014/main" xmlns="" id="{9AC9FA86-6DE1-4B98-BF7E-2387CE1582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1397" y="2975562"/>
            <a:ext cx="1699401" cy="174857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DD844A0-4B01-4EAC-AF24-AB17BB63A2BF}"/>
              </a:ext>
            </a:extLst>
          </p:cNvPr>
          <p:cNvSpPr/>
          <p:nvPr/>
        </p:nvSpPr>
        <p:spPr>
          <a:xfrm>
            <a:off x="3520620" y="2668039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1A57BDB-402F-443F-A40A-4DC36E3FC78E}"/>
              </a:ext>
            </a:extLst>
          </p:cNvPr>
          <p:cNvSpPr/>
          <p:nvPr/>
        </p:nvSpPr>
        <p:spPr>
          <a:xfrm>
            <a:off x="6854288" y="2196769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94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C01E8-0F61-4126-BD8D-45CEC040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Performance Tools</a:t>
            </a:r>
          </a:p>
        </p:txBody>
      </p:sp>
      <p:pic>
        <p:nvPicPr>
          <p:cNvPr id="3" name="Picture 2" descr="Imagem relacionada">
            <a:extLst>
              <a:ext uri="{FF2B5EF4-FFF2-40B4-BE49-F238E27FC236}">
                <a16:creationId xmlns:a16="http://schemas.microsoft.com/office/drawing/2014/main" xmlns="" id="{BE7D369E-1AEB-44D9-B1FF-C76485756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92" y="2267155"/>
            <a:ext cx="2800312" cy="28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88FFCDAF-EB79-41FE-98FD-528CA327AAAB}"/>
              </a:ext>
            </a:extLst>
          </p:cNvPr>
          <p:cNvSpPr/>
          <p:nvPr/>
        </p:nvSpPr>
        <p:spPr>
          <a:xfrm>
            <a:off x="3893935" y="3126183"/>
            <a:ext cx="543810" cy="434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E13BB8A2-509D-46B3-80F2-1E6D6A971C5F}"/>
              </a:ext>
            </a:extLst>
          </p:cNvPr>
          <p:cNvSpPr/>
          <p:nvPr/>
        </p:nvSpPr>
        <p:spPr>
          <a:xfrm>
            <a:off x="7939151" y="3126182"/>
            <a:ext cx="543810" cy="434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6" descr="Resultado de imagem para icon time">
            <a:extLst>
              <a:ext uri="{FF2B5EF4-FFF2-40B4-BE49-F238E27FC236}">
                <a16:creationId xmlns:a16="http://schemas.microsoft.com/office/drawing/2014/main" xmlns="" id="{605D5603-EDF9-4FF7-8B22-957FFAD7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49" y="2911049"/>
            <a:ext cx="1068894" cy="10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C54FA9-5B78-4C3F-A5DF-73BA61397DE7}"/>
              </a:ext>
            </a:extLst>
          </p:cNvPr>
          <p:cNvSpPr txBox="1"/>
          <p:nvPr/>
        </p:nvSpPr>
        <p:spPr>
          <a:xfrm>
            <a:off x="1175851" y="4990250"/>
            <a:ext cx="1920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Analytical Model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04D87B-2305-436F-9A3D-061A736C96CF}"/>
              </a:ext>
            </a:extLst>
          </p:cNvPr>
          <p:cNvSpPr txBox="1"/>
          <p:nvPr/>
        </p:nvSpPr>
        <p:spPr>
          <a:xfrm>
            <a:off x="5228230" y="5205693"/>
            <a:ext cx="192043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2800" dirty="0"/>
              <a:t>Simulator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93B6BF-BB76-43AB-B14A-836A035E39A1}"/>
              </a:ext>
            </a:extLst>
          </p:cNvPr>
          <p:cNvSpPr txBox="1"/>
          <p:nvPr/>
        </p:nvSpPr>
        <p:spPr>
          <a:xfrm>
            <a:off x="9085670" y="4990250"/>
            <a:ext cx="219107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2800" dirty="0"/>
              <a:t>Performance Score</a:t>
            </a:r>
            <a:endParaRPr lang="en-GB" sz="2800" dirty="0"/>
          </a:p>
        </p:txBody>
      </p:sp>
      <p:pic>
        <p:nvPicPr>
          <p:cNvPr id="10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DB99495B-5149-4843-8C3B-78A96434E4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3508" y="2325294"/>
            <a:ext cx="2695399" cy="2028825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271FB96D-2303-4461-854F-F65EDB8DF5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50" y="2325294"/>
            <a:ext cx="2814638" cy="20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77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xmlns="" id="{CA3BC6BE-9E1B-454B-9678-50915DBDF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9" y="1493315"/>
            <a:ext cx="9961727" cy="4785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2A598-50CC-4DE5-921C-0C6F88E9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2. Hot</a:t>
            </a:r>
            <a:r>
              <a:rPr lang="pt-PT" dirty="0"/>
              <a:t>-start local methods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B143EA0-3C83-4A0C-A386-44E5E7F8750A}"/>
              </a:ext>
            </a:extLst>
          </p:cNvPr>
          <p:cNvSpPr/>
          <p:nvPr/>
        </p:nvSpPr>
        <p:spPr>
          <a:xfrm>
            <a:off x="2264229" y="4608286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measuring stick, object&#10;&#10;Description generated with very high confidence">
            <a:extLst>
              <a:ext uri="{FF2B5EF4-FFF2-40B4-BE49-F238E27FC236}">
                <a16:creationId xmlns:a16="http://schemas.microsoft.com/office/drawing/2014/main" xmlns="" id="{9BB8FE1C-C776-4F0D-B186-5A783068E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4799960"/>
            <a:ext cx="1828801" cy="187234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E8CCC74-9ADB-45DF-A40D-40B8E6BCC721}"/>
              </a:ext>
            </a:extLst>
          </p:cNvPr>
          <p:cNvCxnSpPr>
            <a:cxnSpLocks/>
          </p:cNvCxnSpPr>
          <p:nvPr/>
        </p:nvCxnSpPr>
        <p:spPr>
          <a:xfrm flipH="1" flipV="1">
            <a:off x="1988459" y="5428344"/>
            <a:ext cx="275770" cy="4644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D2157C0-E219-4B4B-9548-15DFCCB0232A}"/>
              </a:ext>
            </a:extLst>
          </p:cNvPr>
          <p:cNvSpPr/>
          <p:nvPr/>
        </p:nvSpPr>
        <p:spPr>
          <a:xfrm>
            <a:off x="3523640" y="266803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BB42BFB-33CB-4049-822D-B27186CB9C6A}"/>
              </a:ext>
            </a:extLst>
          </p:cNvPr>
          <p:cNvCxnSpPr>
            <a:cxnSpLocks/>
          </p:cNvCxnSpPr>
          <p:nvPr/>
        </p:nvCxnSpPr>
        <p:spPr>
          <a:xfrm flipH="1" flipV="1">
            <a:off x="2038637" y="2620021"/>
            <a:ext cx="1618963" cy="7016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A81397BB-089F-4825-A0CC-6FFB7B0FE54A}"/>
              </a:ext>
            </a:extLst>
          </p:cNvPr>
          <p:cNvSpPr/>
          <p:nvPr/>
        </p:nvSpPr>
        <p:spPr>
          <a:xfrm>
            <a:off x="6505480" y="458573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" name="Picture 29" descr="A picture containing measuring stick, object&#10;&#10;Description generated with very high confidence">
            <a:extLst>
              <a:ext uri="{FF2B5EF4-FFF2-40B4-BE49-F238E27FC236}">
                <a16:creationId xmlns:a16="http://schemas.microsoft.com/office/drawing/2014/main" xmlns="" id="{40260F9C-BC0E-4B43-B4EC-561A136EAB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4" y="4490186"/>
            <a:ext cx="2603148" cy="223126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89E0BF5-48D8-41D7-AD82-33DD32DB93CE}"/>
              </a:ext>
            </a:extLst>
          </p:cNvPr>
          <p:cNvCxnSpPr>
            <a:cxnSpLocks/>
          </p:cNvCxnSpPr>
          <p:nvPr/>
        </p:nvCxnSpPr>
        <p:spPr>
          <a:xfrm flipH="1" flipV="1">
            <a:off x="6169915" y="5114925"/>
            <a:ext cx="335565" cy="4603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B4A1109-9349-44BB-BC17-E3ECC06BD391}"/>
              </a:ext>
            </a:extLst>
          </p:cNvPr>
          <p:cNvSpPr/>
          <p:nvPr/>
        </p:nvSpPr>
        <p:spPr>
          <a:xfrm>
            <a:off x="6856231" y="2196769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7" name="Picture 36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EF9216B-10E7-4585-92F4-76686A256F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242" y="2446798"/>
            <a:ext cx="1832688" cy="190413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72C5775-291A-48BE-9845-68A3F834549F}"/>
              </a:ext>
            </a:extLst>
          </p:cNvPr>
          <p:cNvCxnSpPr>
            <a:cxnSpLocks/>
            <a:stCxn id="36" idx="2"/>
          </p:cNvCxnSpPr>
          <p:nvPr/>
        </p:nvCxnSpPr>
        <p:spPr>
          <a:xfrm flipH="1" flipV="1">
            <a:off x="5373649" y="2074942"/>
            <a:ext cx="1482582" cy="12466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F8B3106-FB99-4CB7-ABC3-DE8F6D0A45B1}"/>
              </a:ext>
            </a:extLst>
          </p:cNvPr>
          <p:cNvSpPr/>
          <p:nvPr/>
        </p:nvSpPr>
        <p:spPr>
          <a:xfrm>
            <a:off x="2261209" y="4608286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A picture containing measuring stick, object&#10;&#10;Description generated with high confidence">
            <a:extLst>
              <a:ext uri="{FF2B5EF4-FFF2-40B4-BE49-F238E27FC236}">
                <a16:creationId xmlns:a16="http://schemas.microsoft.com/office/drawing/2014/main" xmlns="" id="{0AED9348-3C48-45B6-810B-E87A5826C4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1397" y="2975562"/>
            <a:ext cx="1699401" cy="174857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DD844A0-4B01-4EAC-AF24-AB17BB63A2BF}"/>
              </a:ext>
            </a:extLst>
          </p:cNvPr>
          <p:cNvSpPr/>
          <p:nvPr/>
        </p:nvSpPr>
        <p:spPr>
          <a:xfrm>
            <a:off x="3521697" y="2668039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1A57BDB-402F-443F-A40A-4DC36E3FC78E}"/>
              </a:ext>
            </a:extLst>
          </p:cNvPr>
          <p:cNvSpPr/>
          <p:nvPr/>
        </p:nvSpPr>
        <p:spPr>
          <a:xfrm>
            <a:off x="6854288" y="2196769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312B38D-C9ED-4253-81DD-53E940454354}"/>
              </a:ext>
            </a:extLst>
          </p:cNvPr>
          <p:cNvSpPr/>
          <p:nvPr/>
        </p:nvSpPr>
        <p:spPr>
          <a:xfrm>
            <a:off x="6505480" y="4585739"/>
            <a:ext cx="2336800" cy="2249714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D4509A5-E0D6-45C1-AE00-53EFAED54326}"/>
              </a:ext>
            </a:extLst>
          </p:cNvPr>
          <p:cNvSpPr/>
          <p:nvPr/>
        </p:nvSpPr>
        <p:spPr>
          <a:xfrm>
            <a:off x="9575812" y="391467"/>
            <a:ext cx="2336800" cy="22497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6334A26-8F16-4D14-9FE7-FA4F63640A66}"/>
              </a:ext>
            </a:extLst>
          </p:cNvPr>
          <p:cNvCxnSpPr/>
          <p:nvPr/>
        </p:nvCxnSpPr>
        <p:spPr>
          <a:xfrm flipV="1">
            <a:off x="9015819" y="1493315"/>
            <a:ext cx="574564" cy="2783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5017B7-5283-4A8A-A414-CEA5406E01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70" y="234935"/>
            <a:ext cx="2630513" cy="22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8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CA4AD03-5B56-4216-B933-53F45EC04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B442AC8-2557-4E7B-8583-9BA128A56B8B}"/>
              </a:ext>
            </a:extLst>
          </p:cNvPr>
          <p:cNvSpPr txBox="1">
            <a:spLocks/>
          </p:cNvSpPr>
          <p:nvPr/>
        </p:nvSpPr>
        <p:spPr>
          <a:xfrm>
            <a:off x="1024128" y="2084832"/>
            <a:ext cx="10515600" cy="41693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Larger exploration in less time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Sensitivity of optimization processes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Tests are relevant for algorithm selection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Flexibility </a:t>
            </a:r>
          </a:p>
        </p:txBody>
      </p:sp>
    </p:spTree>
    <p:extLst>
      <p:ext uri="{BB962C8B-B14F-4D97-AF65-F5344CB8AC3E}">
        <p14:creationId xmlns:p14="http://schemas.microsoft.com/office/powerpoint/2010/main" val="1456338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4E9A6F-6273-4DD2-B168-2B091EE6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906353C-4235-45BC-A1CC-3989E9F7A742}"/>
              </a:ext>
            </a:extLst>
          </p:cNvPr>
          <p:cNvSpPr txBox="1">
            <a:spLocks/>
          </p:cNvSpPr>
          <p:nvPr/>
        </p:nvSpPr>
        <p:spPr>
          <a:xfrm>
            <a:off x="1024128" y="1836737"/>
            <a:ext cx="10515600" cy="41693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Input variables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Criteria Analysis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Optimization Algorithms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Multi-Objective Optimization (Pareto-based)</a:t>
            </a:r>
          </a:p>
        </p:txBody>
      </p:sp>
    </p:spTree>
    <p:extLst>
      <p:ext uri="{BB962C8B-B14F-4D97-AF65-F5344CB8AC3E}">
        <p14:creationId xmlns:p14="http://schemas.microsoft.com/office/powerpoint/2010/main" val="301712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99628AC-B6C9-45C9-AE6B-A4A636A9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4F2F63-2E7A-421C-8496-A3681162A4AD}"/>
              </a:ext>
            </a:extLst>
          </p:cNvPr>
          <p:cNvSpPr txBox="1"/>
          <p:nvPr/>
        </p:nvSpPr>
        <p:spPr>
          <a:xfrm>
            <a:off x="909830" y="2703673"/>
            <a:ext cx="10837985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Catarina Garcia Belém 		catarina.belem@tecnico.ulisboa.pt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António Menezes Leitão 		antonio.menezes.leitao@tecnico.ulisboa.pt</a:t>
            </a:r>
          </a:p>
        </p:txBody>
      </p:sp>
      <p:pic>
        <p:nvPicPr>
          <p:cNvPr id="7" name="Picture 2" descr="INESC-ID">
            <a:extLst>
              <a:ext uri="{FF2B5EF4-FFF2-40B4-BE49-F238E27FC236}">
                <a16:creationId xmlns:a16="http://schemas.microsoft.com/office/drawing/2014/main" xmlns="" id="{F4E9D834-A7BB-4F1F-813B-F46992A2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" y="4981929"/>
            <a:ext cx="2552700" cy="124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tecnico logotipo">
            <a:extLst>
              <a:ext uri="{FF2B5EF4-FFF2-40B4-BE49-F238E27FC236}">
                <a16:creationId xmlns:a16="http://schemas.microsoft.com/office/drawing/2014/main" xmlns="" id="{3A25F261-D356-4DFB-8942-2F7E2AA9F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53"/>
          <a:stretch/>
        </p:blipFill>
        <p:spPr bwMode="auto">
          <a:xfrm>
            <a:off x="2501867" y="5145582"/>
            <a:ext cx="2654368" cy="111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1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DAE5A26-8B55-45EA-B891-A75EC9043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520172" cy="1499616"/>
          </a:xfrm>
        </p:spPr>
        <p:txBody>
          <a:bodyPr>
            <a:normAutofit/>
          </a:bodyPr>
          <a:lstStyle/>
          <a:p>
            <a:r>
              <a:rPr lang="pt-PT" dirty="0"/>
              <a:t>Building Performance – Costly Modifications</a:t>
            </a:r>
            <a:endParaRPr lang="en-GB" dirty="0"/>
          </a:p>
        </p:txBody>
      </p:sp>
      <p:pic>
        <p:nvPicPr>
          <p:cNvPr id="5" name="Picture 4" descr="A picture containing wheel&#10;&#10;Description generated with high confidence">
            <a:extLst>
              <a:ext uri="{FF2B5EF4-FFF2-40B4-BE49-F238E27FC236}">
                <a16:creationId xmlns:a16="http://schemas.microsoft.com/office/drawing/2014/main" xmlns="" id="{3C547EE9-D51D-486D-A5D0-514C6B1F3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"/>
          <a:stretch/>
        </p:blipFill>
        <p:spPr>
          <a:xfrm>
            <a:off x="328522" y="2084832"/>
            <a:ext cx="11534956" cy="3433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20E828-3E07-4286-A0EA-46CFE6CAA7DB}"/>
              </a:ext>
            </a:extLst>
          </p:cNvPr>
          <p:cNvSpPr txBox="1"/>
          <p:nvPr/>
        </p:nvSpPr>
        <p:spPr>
          <a:xfrm>
            <a:off x="155174" y="6519449"/>
            <a:ext cx="1203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2"/>
                </a:solidFill>
              </a:rPr>
              <a:t>Branco, R. C., &amp; Leitão, A. (2017).  Integrated Algorithmic Design: A single-script approach for multiple design tasks. (35</a:t>
            </a:r>
            <a:r>
              <a:rPr lang="en-GB" sz="1600" baseline="30000" dirty="0">
                <a:solidFill>
                  <a:schemeClr val="tx2"/>
                </a:solidFill>
              </a:rPr>
              <a:t>th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 err="1">
                <a:solidFill>
                  <a:schemeClr val="tx2"/>
                </a:solidFill>
              </a:rPr>
              <a:t>eCAADe</a:t>
            </a:r>
            <a:r>
              <a:rPr lang="en-GB" sz="16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453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F2A453-8C0C-42F2-B99E-EAFF0925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Algorithmic Design (AD)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C1210B-4BC1-4AA9-AF25-AC161F71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27" y="1676198"/>
            <a:ext cx="8230415" cy="4629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5F1624-34C1-4864-B3F7-76C4FCC4A82B}"/>
              </a:ext>
            </a:extLst>
          </p:cNvPr>
          <p:cNvSpPr txBox="1"/>
          <p:nvPr/>
        </p:nvSpPr>
        <p:spPr>
          <a:xfrm>
            <a:off x="155174" y="6519449"/>
            <a:ext cx="1203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2"/>
                </a:solidFill>
              </a:rPr>
              <a:t>Branco, R. C., &amp; Leitão, A. (2017).  Integrated Algorithmic Design: A single-script approach for multiple design tasks. (35</a:t>
            </a:r>
            <a:r>
              <a:rPr lang="en-GB" sz="1600" baseline="30000" dirty="0">
                <a:solidFill>
                  <a:schemeClr val="tx2"/>
                </a:solidFill>
              </a:rPr>
              <a:t>th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 err="1">
                <a:solidFill>
                  <a:schemeClr val="tx2"/>
                </a:solidFill>
              </a:rPr>
              <a:t>eCAADe</a:t>
            </a:r>
            <a:r>
              <a:rPr lang="en-GB" sz="16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4631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A31439-580C-46C3-A3B4-8899C991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Algorithmic Analysis (</a:t>
            </a:r>
            <a:r>
              <a:rPr lang="en-GB" dirty="0" err="1"/>
              <a:t>aA</a:t>
            </a:r>
            <a:r>
              <a:rPr lang="en-GB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E126B2-23EC-458E-AE00-207C85D48EB8}"/>
              </a:ext>
            </a:extLst>
          </p:cNvPr>
          <p:cNvSpPr txBox="1"/>
          <p:nvPr/>
        </p:nvSpPr>
        <p:spPr>
          <a:xfrm>
            <a:off x="155172" y="6519446"/>
            <a:ext cx="1203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2"/>
                </a:solidFill>
              </a:rPr>
              <a:t>Branco, R. C., &amp; Leitão, A. (2017).  Integrated Algorithmic Design: A single-script approach for multiple design tasks. (35</a:t>
            </a:r>
            <a:r>
              <a:rPr lang="en-GB" sz="1600" baseline="30000" dirty="0">
                <a:solidFill>
                  <a:schemeClr val="tx2"/>
                </a:solidFill>
              </a:rPr>
              <a:t>th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 err="1">
                <a:solidFill>
                  <a:schemeClr val="tx2"/>
                </a:solidFill>
              </a:rPr>
              <a:t>eCAADe</a:t>
            </a:r>
            <a:r>
              <a:rPr lang="en-GB" sz="16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39F0A6E-A02B-4AE7-9BD8-853DE52248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6059" y="3683351"/>
            <a:ext cx="2736447" cy="1805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4D837F-DC51-4106-9C7C-4C18D437E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95" y="1266759"/>
            <a:ext cx="2307177" cy="1805221"/>
          </a:xfrm>
          <a:prstGeom prst="rect">
            <a:avLst/>
          </a:prstGeom>
        </p:spPr>
      </p:pic>
      <p:pic>
        <p:nvPicPr>
          <p:cNvPr id="1026" name="Picture 2" descr="Resultado de imagem para coding logo">
            <a:extLst>
              <a:ext uri="{FF2B5EF4-FFF2-40B4-BE49-F238E27FC236}">
                <a16:creationId xmlns:a16="http://schemas.microsoft.com/office/drawing/2014/main" xmlns="" id="{9B41CA6F-4FEA-4573-9138-8BAD676A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73" y="2588872"/>
            <a:ext cx="1805222" cy="180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2B2E5264-7FA3-4C8C-91C4-89122B972748}"/>
              </a:ext>
            </a:extLst>
          </p:cNvPr>
          <p:cNvCxnSpPr>
            <a:cxnSpLocks/>
            <a:stCxn id="1026" idx="3"/>
          </p:cNvCxnSpPr>
          <p:nvPr/>
        </p:nvCxnSpPr>
        <p:spPr>
          <a:xfrm flipV="1">
            <a:off x="4504795" y="2743200"/>
            <a:ext cx="3915305" cy="748283"/>
          </a:xfrm>
          <a:prstGeom prst="straightConnector1">
            <a:avLst/>
          </a:prstGeom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4C8A98DD-9C7A-4559-B680-22E3E4EC3C5A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4504795" y="3491483"/>
            <a:ext cx="3915305" cy="902611"/>
          </a:xfrm>
          <a:prstGeom prst="straightConnector1">
            <a:avLst/>
          </a:prstGeom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55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xmlns="" id="{F776D8A9-F768-45A3-8C13-7952F3D0E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41129" y="2142161"/>
            <a:ext cx="1496291" cy="1496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6C8164-DA48-4418-A147-C8214ED8FB74}"/>
              </a:ext>
            </a:extLst>
          </p:cNvPr>
          <p:cNvSpPr txBox="1"/>
          <p:nvPr/>
        </p:nvSpPr>
        <p:spPr>
          <a:xfrm>
            <a:off x="1241131" y="3453786"/>
            <a:ext cx="149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Architect</a:t>
            </a:r>
            <a:endParaRPr lang="en-GB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8C1F2ACA-9B27-42C1-A51A-8EF41CDEE013}"/>
              </a:ext>
            </a:extLst>
          </p:cNvPr>
          <p:cNvCxnSpPr>
            <a:cxnSpLocks/>
          </p:cNvCxnSpPr>
          <p:nvPr/>
        </p:nvCxnSpPr>
        <p:spPr>
          <a:xfrm flipV="1">
            <a:off x="2735969" y="2727725"/>
            <a:ext cx="1731611" cy="7811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Graphic 5" descr="Laptop">
            <a:extLst>
              <a:ext uri="{FF2B5EF4-FFF2-40B4-BE49-F238E27FC236}">
                <a16:creationId xmlns:a16="http://schemas.microsoft.com/office/drawing/2014/main" xmlns="" id="{AEF4CA7A-84D4-48B4-8FFC-B2861533F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69032" y="2004488"/>
            <a:ext cx="1756013" cy="1756013"/>
          </a:xfrm>
          <a:prstGeom prst="rect">
            <a:avLst/>
          </a:prstGeom>
        </p:spPr>
      </p:pic>
      <p:pic>
        <p:nvPicPr>
          <p:cNvPr id="7" name="Graphic 6" descr="Store">
            <a:extLst>
              <a:ext uri="{FF2B5EF4-FFF2-40B4-BE49-F238E27FC236}">
                <a16:creationId xmlns:a16="http://schemas.microsoft.com/office/drawing/2014/main" xmlns="" id="{C430A860-1768-4EE2-A56D-B106910BC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86026" y="286057"/>
            <a:ext cx="1541675" cy="1606759"/>
          </a:xfrm>
          <a:prstGeom prst="rect">
            <a:avLst/>
          </a:prstGeom>
        </p:spPr>
      </p:pic>
      <p:pic>
        <p:nvPicPr>
          <p:cNvPr id="8" name="Graphic 7" descr="Network">
            <a:extLst>
              <a:ext uri="{FF2B5EF4-FFF2-40B4-BE49-F238E27FC236}">
                <a16:creationId xmlns:a16="http://schemas.microsoft.com/office/drawing/2014/main" xmlns="" id="{8983E606-F9CF-496E-B841-270E855733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886026" y="2202388"/>
            <a:ext cx="1541675" cy="1541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22AD24-3D49-4756-895C-44A891519947}"/>
              </a:ext>
            </a:extLst>
          </p:cNvPr>
          <p:cNvSpPr txBox="1"/>
          <p:nvPr/>
        </p:nvSpPr>
        <p:spPr>
          <a:xfrm>
            <a:off x="4056967" y="3469987"/>
            <a:ext cx="258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Algorithmic Design</a:t>
            </a:r>
          </a:p>
          <a:p>
            <a:pPr algn="ctr"/>
            <a:r>
              <a:rPr lang="pt-PT" sz="2400" dirty="0"/>
              <a:t>Tool</a:t>
            </a:r>
            <a:endParaRPr lang="en-GB" sz="2400" dirty="0"/>
          </a:p>
        </p:txBody>
      </p:sp>
      <p:pic>
        <p:nvPicPr>
          <p:cNvPr id="10" name="Graphic 9" descr="Hierarchy">
            <a:extLst>
              <a:ext uri="{FF2B5EF4-FFF2-40B4-BE49-F238E27FC236}">
                <a16:creationId xmlns:a16="http://schemas.microsoft.com/office/drawing/2014/main" xmlns="" id="{6FFE6A48-5D4C-48F9-BAC6-033CDBB621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865706" y="4004404"/>
            <a:ext cx="1541675" cy="15416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C8E9187-DACA-4668-B226-2F5C1569D7F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225045" y="2882498"/>
            <a:ext cx="2539503" cy="2523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094ADF9-0208-4A63-8DD8-6901E15AB37A}"/>
              </a:ext>
            </a:extLst>
          </p:cNvPr>
          <p:cNvCxnSpPr>
            <a:cxnSpLocks/>
          </p:cNvCxnSpPr>
          <p:nvPr/>
        </p:nvCxnSpPr>
        <p:spPr>
          <a:xfrm>
            <a:off x="6221210" y="3104745"/>
            <a:ext cx="2386077" cy="1469478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51CA93-631E-4A2C-A267-8AF8EE5F125D}"/>
              </a:ext>
            </a:extLst>
          </p:cNvPr>
          <p:cNvSpPr txBox="1"/>
          <p:nvPr/>
        </p:nvSpPr>
        <p:spPr>
          <a:xfrm>
            <a:off x="8266817" y="3650916"/>
            <a:ext cx="278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Analysis Tool 1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C97CEE-5226-4E93-BA64-9C3FCB8DFAD7}"/>
              </a:ext>
            </a:extLst>
          </p:cNvPr>
          <p:cNvSpPr txBox="1"/>
          <p:nvPr/>
        </p:nvSpPr>
        <p:spPr>
          <a:xfrm>
            <a:off x="8266817" y="5414856"/>
            <a:ext cx="278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Analysis Tool 2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9CCB9E-9A62-448C-B28A-74A7E6BA6161}"/>
              </a:ext>
            </a:extLst>
          </p:cNvPr>
          <p:cNvSpPr txBox="1"/>
          <p:nvPr/>
        </p:nvSpPr>
        <p:spPr>
          <a:xfrm>
            <a:off x="4911648" y="2500056"/>
            <a:ext cx="96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/>
              <a:t>&lt;/&gt;</a:t>
            </a:r>
            <a:endParaRPr lang="en-GB" sz="3200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CB7DFA5-AE30-408E-8567-D1540154FFD0}"/>
              </a:ext>
            </a:extLst>
          </p:cNvPr>
          <p:cNvCxnSpPr>
            <a:cxnSpLocks/>
          </p:cNvCxnSpPr>
          <p:nvPr/>
        </p:nvCxnSpPr>
        <p:spPr>
          <a:xfrm flipV="1">
            <a:off x="6225045" y="1502109"/>
            <a:ext cx="2539503" cy="1151523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1C7741-A4D0-4CA2-989B-9EFF7EB45B77}"/>
              </a:ext>
            </a:extLst>
          </p:cNvPr>
          <p:cNvSpPr txBox="1"/>
          <p:nvPr/>
        </p:nvSpPr>
        <p:spPr>
          <a:xfrm>
            <a:off x="8266816" y="1774509"/>
            <a:ext cx="278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3D Modeling Tool</a:t>
            </a:r>
            <a:endParaRPr lang="en-GB" sz="2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A55C113-2AA1-4DED-965A-4C717D3D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 and AA Methodology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ACA4AC6-1BFF-4A69-B8B6-3C6419F801E5}"/>
              </a:ext>
            </a:extLst>
          </p:cNvPr>
          <p:cNvSpPr/>
          <p:nvPr/>
        </p:nvSpPr>
        <p:spPr>
          <a:xfrm>
            <a:off x="2930153" y="6549411"/>
            <a:ext cx="92629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tx2"/>
                </a:solidFill>
              </a:rPr>
              <a:t>Aguiar, R., Cardoso, C., &amp; Leitão, A. (2017). Algorithmic Design and Analysis Fusing Disciplines.  (37</a:t>
            </a:r>
            <a:r>
              <a:rPr lang="en-GB" sz="1600" baseline="30000" dirty="0">
                <a:solidFill>
                  <a:schemeClr val="tx2"/>
                </a:solidFill>
              </a:rPr>
              <a:t>th</a:t>
            </a:r>
            <a:r>
              <a:rPr lang="en-GB" sz="1600" dirty="0">
                <a:solidFill>
                  <a:schemeClr val="tx2"/>
                </a:solidFill>
              </a:rPr>
              <a:t> ACADIA)</a:t>
            </a:r>
          </a:p>
        </p:txBody>
      </p:sp>
    </p:spTree>
    <p:extLst>
      <p:ext uri="{BB962C8B-B14F-4D97-AF65-F5344CB8AC3E}">
        <p14:creationId xmlns:p14="http://schemas.microsoft.com/office/powerpoint/2010/main" val="4136596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xmlns="" id="{F776D8A9-F768-45A3-8C13-7952F3D0E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41129" y="2142161"/>
            <a:ext cx="1496291" cy="1496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6C8164-DA48-4418-A147-C8214ED8FB74}"/>
              </a:ext>
            </a:extLst>
          </p:cNvPr>
          <p:cNvSpPr txBox="1"/>
          <p:nvPr/>
        </p:nvSpPr>
        <p:spPr>
          <a:xfrm>
            <a:off x="1241131" y="3453786"/>
            <a:ext cx="149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Architect</a:t>
            </a:r>
            <a:endParaRPr lang="en-GB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8C1F2ACA-9B27-42C1-A51A-8EF41CDEE013}"/>
              </a:ext>
            </a:extLst>
          </p:cNvPr>
          <p:cNvCxnSpPr>
            <a:cxnSpLocks/>
          </p:cNvCxnSpPr>
          <p:nvPr/>
        </p:nvCxnSpPr>
        <p:spPr>
          <a:xfrm flipV="1">
            <a:off x="2735969" y="2727725"/>
            <a:ext cx="1731611" cy="7811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Graphic 5" descr="Laptop">
            <a:extLst>
              <a:ext uri="{FF2B5EF4-FFF2-40B4-BE49-F238E27FC236}">
                <a16:creationId xmlns:a16="http://schemas.microsoft.com/office/drawing/2014/main" xmlns="" id="{AEF4CA7A-84D4-48B4-8FFC-B2861533F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69032" y="2004488"/>
            <a:ext cx="1756013" cy="1756013"/>
          </a:xfrm>
          <a:prstGeom prst="rect">
            <a:avLst/>
          </a:prstGeom>
        </p:spPr>
      </p:pic>
      <p:pic>
        <p:nvPicPr>
          <p:cNvPr id="7" name="Graphic 6" descr="Store">
            <a:extLst>
              <a:ext uri="{FF2B5EF4-FFF2-40B4-BE49-F238E27FC236}">
                <a16:creationId xmlns:a16="http://schemas.microsoft.com/office/drawing/2014/main" xmlns="" id="{C430A860-1768-4EE2-A56D-B106910BC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86026" y="286057"/>
            <a:ext cx="1541675" cy="1606759"/>
          </a:xfrm>
          <a:prstGeom prst="rect">
            <a:avLst/>
          </a:prstGeom>
        </p:spPr>
      </p:pic>
      <p:pic>
        <p:nvPicPr>
          <p:cNvPr id="8" name="Graphic 7" descr="Network">
            <a:extLst>
              <a:ext uri="{FF2B5EF4-FFF2-40B4-BE49-F238E27FC236}">
                <a16:creationId xmlns:a16="http://schemas.microsoft.com/office/drawing/2014/main" xmlns="" id="{8983E606-F9CF-496E-B841-270E855733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886026" y="2202388"/>
            <a:ext cx="1541675" cy="1541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22AD24-3D49-4756-895C-44A891519947}"/>
              </a:ext>
            </a:extLst>
          </p:cNvPr>
          <p:cNvSpPr txBox="1"/>
          <p:nvPr/>
        </p:nvSpPr>
        <p:spPr>
          <a:xfrm>
            <a:off x="4056967" y="3469987"/>
            <a:ext cx="258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Algorithmic Design</a:t>
            </a:r>
          </a:p>
          <a:p>
            <a:pPr algn="ctr"/>
            <a:r>
              <a:rPr lang="pt-PT" sz="2400" dirty="0"/>
              <a:t>Tool</a:t>
            </a:r>
            <a:endParaRPr lang="en-GB" sz="2400" dirty="0"/>
          </a:p>
        </p:txBody>
      </p:sp>
      <p:pic>
        <p:nvPicPr>
          <p:cNvPr id="10" name="Graphic 9" descr="Hierarchy">
            <a:extLst>
              <a:ext uri="{FF2B5EF4-FFF2-40B4-BE49-F238E27FC236}">
                <a16:creationId xmlns:a16="http://schemas.microsoft.com/office/drawing/2014/main" xmlns="" id="{6FFE6A48-5D4C-48F9-BAC6-033CDBB621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865706" y="4004404"/>
            <a:ext cx="1541675" cy="15416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C8E9187-DACA-4668-B226-2F5C1569D7F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225045" y="2882498"/>
            <a:ext cx="2539503" cy="2523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094ADF9-0208-4A63-8DD8-6901E15AB37A}"/>
              </a:ext>
            </a:extLst>
          </p:cNvPr>
          <p:cNvCxnSpPr>
            <a:cxnSpLocks/>
          </p:cNvCxnSpPr>
          <p:nvPr/>
        </p:nvCxnSpPr>
        <p:spPr>
          <a:xfrm>
            <a:off x="6221210" y="3104745"/>
            <a:ext cx="2386077" cy="1469478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D51CA93-631E-4A2C-A267-8AF8EE5F125D}"/>
              </a:ext>
            </a:extLst>
          </p:cNvPr>
          <p:cNvSpPr txBox="1"/>
          <p:nvPr/>
        </p:nvSpPr>
        <p:spPr>
          <a:xfrm>
            <a:off x="8266817" y="3650916"/>
            <a:ext cx="278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Analysis Tool 1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C97CEE-5226-4E93-BA64-9C3FCB8DFAD7}"/>
              </a:ext>
            </a:extLst>
          </p:cNvPr>
          <p:cNvSpPr txBox="1"/>
          <p:nvPr/>
        </p:nvSpPr>
        <p:spPr>
          <a:xfrm>
            <a:off x="8266817" y="5414856"/>
            <a:ext cx="278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Analysis Tool 2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9CCB9E-9A62-448C-B28A-74A7E6BA6161}"/>
              </a:ext>
            </a:extLst>
          </p:cNvPr>
          <p:cNvSpPr txBox="1"/>
          <p:nvPr/>
        </p:nvSpPr>
        <p:spPr>
          <a:xfrm>
            <a:off x="4911648" y="2500056"/>
            <a:ext cx="96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/>
              <a:t>&lt;/&gt;</a:t>
            </a:r>
            <a:endParaRPr lang="en-GB" sz="3200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CB7DFA5-AE30-408E-8567-D1540154FFD0}"/>
              </a:ext>
            </a:extLst>
          </p:cNvPr>
          <p:cNvCxnSpPr>
            <a:cxnSpLocks/>
          </p:cNvCxnSpPr>
          <p:nvPr/>
        </p:nvCxnSpPr>
        <p:spPr>
          <a:xfrm flipV="1">
            <a:off x="6225045" y="1502109"/>
            <a:ext cx="2539503" cy="1151523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1C7741-A4D0-4CA2-989B-9EFF7EB45B77}"/>
              </a:ext>
            </a:extLst>
          </p:cNvPr>
          <p:cNvSpPr txBox="1"/>
          <p:nvPr/>
        </p:nvSpPr>
        <p:spPr>
          <a:xfrm>
            <a:off x="8266816" y="1774509"/>
            <a:ext cx="278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3D Modeling Tool</a:t>
            </a:r>
            <a:endParaRPr lang="en-GB" sz="2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A55C113-2AA1-4DED-965A-4C717D3D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Algorithmic </a:t>
            </a:r>
            <a:r>
              <a:rPr lang="en-GB" dirty="0" err="1"/>
              <a:t>OPtimization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689637-ED87-4140-A926-69C066A9101C}"/>
              </a:ext>
            </a:extLst>
          </p:cNvPr>
          <p:cNvSpPr txBox="1"/>
          <p:nvPr/>
        </p:nvSpPr>
        <p:spPr>
          <a:xfrm>
            <a:off x="4023107" y="6329195"/>
            <a:ext cx="278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Optimization Tool</a:t>
            </a:r>
            <a:endParaRPr lang="en-GB" sz="24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2DFAD3F-A1B5-4974-8F3E-797B8AFD1BA6}"/>
              </a:ext>
            </a:extLst>
          </p:cNvPr>
          <p:cNvCxnSpPr>
            <a:cxnSpLocks/>
          </p:cNvCxnSpPr>
          <p:nvPr/>
        </p:nvCxnSpPr>
        <p:spPr>
          <a:xfrm flipV="1">
            <a:off x="5380465" y="4419603"/>
            <a:ext cx="0" cy="88967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Graphic 24" descr="Magnifying glass">
            <a:extLst>
              <a:ext uri="{FF2B5EF4-FFF2-40B4-BE49-F238E27FC236}">
                <a16:creationId xmlns:a16="http://schemas.microsoft.com/office/drawing/2014/main" xmlns="" id="{561E444A-CD97-4640-955A-739E72E73A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711653" y="5788713"/>
            <a:ext cx="596995" cy="596995"/>
          </a:xfrm>
          <a:prstGeom prst="rect">
            <a:avLst/>
          </a:prstGeom>
        </p:spPr>
      </p:pic>
      <p:pic>
        <p:nvPicPr>
          <p:cNvPr id="21" name="Graphic 20" descr="Upward trend">
            <a:extLst>
              <a:ext uri="{FF2B5EF4-FFF2-40B4-BE49-F238E27FC236}">
                <a16:creationId xmlns:a16="http://schemas.microsoft.com/office/drawing/2014/main" xmlns="" id="{C77B85F3-B1D3-4D26-A86F-C371C0185B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798323" y="5262648"/>
            <a:ext cx="1221549" cy="122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76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0AD926A-6A49-4FAF-A392-4534F4E939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1136FD-BBB2-4EB4-A240-3E21EECF7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9BFC1-5EE9-4067-975E-80D6D421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31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Case Study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6826B28-36B0-4CC1-8EC8-EF9B88B356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229D0C-128A-422D-AE54-1A8FD3771EF0}"/>
              </a:ext>
            </a:extLst>
          </p:cNvPr>
          <p:cNvSpPr txBox="1"/>
          <p:nvPr/>
        </p:nvSpPr>
        <p:spPr>
          <a:xfrm>
            <a:off x="762000" y="2567048"/>
            <a:ext cx="4706549" cy="388650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354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dirty="0">
                <a:solidFill>
                  <a:srgbClr val="FFFFFF"/>
                </a:solidFill>
              </a:rPr>
              <a:t>Case Studies on the Integration of Algorithmic Design Processes in Traditional Design Workflows </a:t>
            </a:r>
          </a:p>
          <a:p>
            <a:pPr defTabSz="914354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dirty="0">
                <a:solidFill>
                  <a:srgbClr val="FFFFFF"/>
                </a:solidFill>
              </a:rPr>
              <a:t>Caetano, I., </a:t>
            </a:r>
            <a:r>
              <a:rPr lang="en-US" dirty="0" err="1">
                <a:solidFill>
                  <a:srgbClr val="FFFFFF"/>
                </a:solidFill>
              </a:rPr>
              <a:t>Ilunga</a:t>
            </a:r>
            <a:r>
              <a:rPr lang="en-US" dirty="0">
                <a:solidFill>
                  <a:srgbClr val="FFFFFF"/>
                </a:solidFill>
              </a:rPr>
              <a:t>, G., Belém, C</a:t>
            </a:r>
            <a:r>
              <a:rPr lang="en-US" b="1" dirty="0">
                <a:solidFill>
                  <a:srgbClr val="FFFFFF"/>
                </a:solidFill>
              </a:rPr>
              <a:t>.</a:t>
            </a:r>
            <a:r>
              <a:rPr lang="en-US" dirty="0">
                <a:solidFill>
                  <a:srgbClr val="FFFFFF"/>
                </a:solidFill>
              </a:rPr>
              <a:t>, Aguiar, R., Feist, S., Bastos, F., &amp; Leitão, A. (2018) (23</a:t>
            </a:r>
            <a:r>
              <a:rPr lang="en-US" baseline="30000" dirty="0">
                <a:solidFill>
                  <a:srgbClr val="FFFFFF"/>
                </a:solidFill>
              </a:rPr>
              <a:t>rd </a:t>
            </a:r>
            <a:r>
              <a:rPr lang="en-US" dirty="0">
                <a:solidFill>
                  <a:srgbClr val="FFFFFF"/>
                </a:solidFill>
              </a:rPr>
              <a:t>CAADRIA)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pic>
        <p:nvPicPr>
          <p:cNvPr id="4" name="Imagem 9">
            <a:extLst>
              <a:ext uri="{FF2B5EF4-FFF2-40B4-BE49-F238E27FC236}">
                <a16:creationId xmlns:a16="http://schemas.microsoft.com/office/drawing/2014/main" xmlns="" id="{A4285EBA-A813-4F92-B66B-4327B809E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096002" y="640080"/>
            <a:ext cx="545592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09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Office PowerPoint</Application>
  <PresentationFormat>Widescreen</PresentationFormat>
  <Paragraphs>177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Tw Cen MT</vt:lpstr>
      <vt:lpstr>Tw Cen MT Condensed</vt:lpstr>
      <vt:lpstr>Wingdings 3</vt:lpstr>
      <vt:lpstr>Integral</vt:lpstr>
      <vt:lpstr>From Design to  Optimized Design An algorithmic-based approach</vt:lpstr>
      <vt:lpstr>Introduction</vt:lpstr>
      <vt:lpstr>Building Performance Tools</vt:lpstr>
      <vt:lpstr>Building Performance – Costly Modifications</vt:lpstr>
      <vt:lpstr>Algorithmic Design (AD)</vt:lpstr>
      <vt:lpstr>Algorithmic Analysis (aA)</vt:lpstr>
      <vt:lpstr>AD and AA Methodology</vt:lpstr>
      <vt:lpstr>Algorithmic OPtimization</vt:lpstr>
      <vt:lpstr>Case Study</vt:lpstr>
      <vt:lpstr>Case Study</vt:lpstr>
      <vt:lpstr>Case Study</vt:lpstr>
      <vt:lpstr>Case Study</vt:lpstr>
      <vt:lpstr>Case Study</vt:lpstr>
      <vt:lpstr>Case Study</vt:lpstr>
      <vt:lpstr>Case Study - Benchmarks</vt:lpstr>
      <vt:lpstr>Phase 1. Global vs Local Methods</vt:lpstr>
      <vt:lpstr>Phase 1. Global vs Local Methods</vt:lpstr>
      <vt:lpstr>Phase 1. Global vs Local Methods</vt:lpstr>
      <vt:lpstr>Phase 1. Metaheuristics Methods</vt:lpstr>
      <vt:lpstr>Phase 1. Direct search Methods</vt:lpstr>
      <vt:lpstr>Phase 1. Model-Based Methods</vt:lpstr>
      <vt:lpstr>Phase 1. Best performing Methods</vt:lpstr>
      <vt:lpstr>Phase 1. Global vs  Local Methods</vt:lpstr>
      <vt:lpstr>Phase 2. Hot-start local methods</vt:lpstr>
      <vt:lpstr>Phase 2. Hot-start local methods</vt:lpstr>
      <vt:lpstr>Phase 2. Hot-start local methods</vt:lpstr>
      <vt:lpstr>Phase 2. Hot-start local methods</vt:lpstr>
      <vt:lpstr>Phase 2. Hot-start local methods</vt:lpstr>
      <vt:lpstr>Phase 2. Hot-start local methods</vt:lpstr>
      <vt:lpstr>Phase 2. Hot-start local methods</vt:lpstr>
      <vt:lpstr>Conclusion</vt:lpstr>
      <vt:lpstr>Future Work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2018-10-10T09:25:00Z</dcterms:created>
  <dcterms:modified xsi:type="dcterms:W3CDTF">2018-10-10T09:26:30Z</dcterms:modified>
</cp:coreProperties>
</file>