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68" r:id="rId2"/>
    <p:sldId id="257" r:id="rId3"/>
    <p:sldId id="269" r:id="rId4"/>
    <p:sldId id="270" r:id="rId5"/>
    <p:sldId id="274" r:id="rId6"/>
    <p:sldId id="317" r:id="rId7"/>
    <p:sldId id="318" r:id="rId8"/>
    <p:sldId id="275" r:id="rId9"/>
    <p:sldId id="260" r:id="rId10"/>
    <p:sldId id="276" r:id="rId11"/>
    <p:sldId id="277" r:id="rId12"/>
    <p:sldId id="279" r:id="rId13"/>
    <p:sldId id="278" r:id="rId14"/>
    <p:sldId id="280" r:id="rId15"/>
    <p:sldId id="281" r:id="rId16"/>
    <p:sldId id="282" r:id="rId17"/>
    <p:sldId id="285" r:id="rId18"/>
    <p:sldId id="287" r:id="rId19"/>
    <p:sldId id="286" r:id="rId20"/>
    <p:sldId id="288" r:id="rId21"/>
    <p:sldId id="289" r:id="rId22"/>
    <p:sldId id="290" r:id="rId23"/>
    <p:sldId id="283" r:id="rId24"/>
    <p:sldId id="291" r:id="rId25"/>
    <p:sldId id="295" r:id="rId26"/>
    <p:sldId id="294" r:id="rId27"/>
    <p:sldId id="292" r:id="rId28"/>
    <p:sldId id="284" r:id="rId29"/>
    <p:sldId id="296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297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39" r:id="rId52"/>
    <p:sldId id="304" r:id="rId53"/>
    <p:sldId id="308" r:id="rId54"/>
    <p:sldId id="311" r:id="rId55"/>
    <p:sldId id="314" r:id="rId56"/>
    <p:sldId id="310" r:id="rId57"/>
    <p:sldId id="312" r:id="rId58"/>
    <p:sldId id="313" r:id="rId59"/>
    <p:sldId id="305" r:id="rId60"/>
    <p:sldId id="316" r:id="rId61"/>
    <p:sldId id="267" r:id="rId6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FF00"/>
    <a:srgbClr val="E8D3CA"/>
    <a:srgbClr val="FFFFFF"/>
    <a:srgbClr val="E6A4FE"/>
    <a:srgbClr val="FEE26A"/>
    <a:srgbClr val="EC4297"/>
    <a:srgbClr val="62B6D4"/>
    <a:srgbClr val="B4DB45"/>
    <a:srgbClr val="37C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43054" autoAdjust="0"/>
  </p:normalViewPr>
  <p:slideViewPr>
    <p:cSldViewPr snapToGrid="0" snapToObjects="1">
      <p:cViewPr varScale="1">
        <p:scale>
          <a:sx n="49" d="100"/>
          <a:sy n="49" d="100"/>
        </p:scale>
        <p:origin x="269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63" d="100"/>
          <a:sy n="163" d="100"/>
        </p:scale>
        <p:origin x="16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FB948-E9D9-D847-89CD-7C276C86B8C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6A130-E0F5-AE45-9923-33619B439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4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4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90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2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2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27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4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88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25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95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85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66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31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26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01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5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4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07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79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50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95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78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88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3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59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79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014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42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47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6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34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366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900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660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24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6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1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23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22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79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100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272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9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133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91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007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901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3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50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7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3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33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A130-E0F5-AE45-9923-33619B439E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4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97456" y="412270"/>
            <a:ext cx="6228534" cy="1934443"/>
          </a:xfrm>
        </p:spPr>
        <p:txBody>
          <a:bodyPr anchor="b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97455" y="2349134"/>
            <a:ext cx="6228533" cy="111233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497455" y="4168605"/>
            <a:ext cx="6228533" cy="325586"/>
          </a:xfrm>
          <a:noFill/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Speaker 1 / Company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497455" y="4494191"/>
            <a:ext cx="6228533" cy="340498"/>
          </a:xfrm>
          <a:noFill/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Speaker 2 / Company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34315" y="4767263"/>
            <a:ext cx="2263140" cy="273844"/>
          </a:xfrm>
        </p:spPr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7455" y="4767263"/>
            <a:ext cx="414909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545" y="4767263"/>
            <a:ext cx="2263140" cy="273844"/>
          </a:xfrm>
        </p:spPr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2497455" y="561703"/>
            <a:ext cx="6228534" cy="1583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baseline="0"/>
              <a:t>Continue the Dialogue.</a:t>
            </a:r>
            <a:endParaRPr lang="en-US" sz="3600" b="1" i="0" u="sng" baseline="0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612571" y="2208249"/>
            <a:ext cx="6113416" cy="302543"/>
          </a:xfrm>
          <a:noFill/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Speaker 1 / Company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12571" y="2510793"/>
            <a:ext cx="6113416" cy="302544"/>
          </a:xfrm>
          <a:noFill/>
        </p:spPr>
        <p:txBody>
          <a:bodyPr/>
          <a:lstStyle>
            <a:lvl1pPr marL="285750" marR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Email@domain</a:t>
            </a:r>
            <a:endParaRPr lang="en-US" sz="1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612571" y="2984289"/>
            <a:ext cx="6113416" cy="302544"/>
          </a:xfrm>
          <a:noFill/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Speaker 2 / Company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612571" y="3286832"/>
            <a:ext cx="6113416" cy="338746"/>
          </a:xfrm>
          <a:noFill/>
        </p:spPr>
        <p:txBody>
          <a:bodyPr/>
          <a:lstStyle>
            <a:lvl1pPr marL="285750" marR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Email@domain</a:t>
            </a:r>
            <a:endParaRPr lang="en-US" sz="1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8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14080-B3EF-8E49-99FA-09880E8F47EC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6420-C48A-6E43-B304-33FE6C591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315" y="273844"/>
            <a:ext cx="8675370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315" y="1369219"/>
            <a:ext cx="867537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315" y="4767263"/>
            <a:ext cx="22631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6314080-B3EF-8E49-99FA-09880E8F47EC}" type="datetimeFigureOut">
              <a:rPr lang="en-US" smtClean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7455" y="4767263"/>
            <a:ext cx="41490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6545" y="4767263"/>
            <a:ext cx="22631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1E346420-C48A-6E43-B304-33FE6C5914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64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9.png"/><Relationship Id="rId5" Type="http://schemas.openxmlformats.org/officeDocument/2006/relationships/image" Target="../media/image35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2.pn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pt-PT" b="0" dirty="0"/>
            </a:br>
            <a:r>
              <a:rPr lang="pt-PT" b="0" dirty="0"/>
              <a:t>ALGORITHMIC PATTERNS FOR FAÇADE DESIGN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Merging Design Exploration, Optimization and Rationalization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Inês</a:t>
            </a:r>
            <a:r>
              <a:rPr lang="en-US" dirty="0"/>
              <a:t> Caetano / INESC-ID, IST – University of Lisbon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António </a:t>
            </a:r>
            <a:r>
              <a:rPr lang="en-US" dirty="0" err="1"/>
              <a:t>Leitão</a:t>
            </a:r>
            <a:r>
              <a:rPr lang="en-US" dirty="0"/>
              <a:t> / INESC-ID, IST – University of Lisbon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4E2A41B-95B0-49BA-9DE8-02809EF5ACED}"/>
              </a:ext>
            </a:extLst>
          </p:cNvPr>
          <p:cNvSpPr txBox="1">
            <a:spLocks/>
          </p:cNvSpPr>
          <p:nvPr/>
        </p:nvSpPr>
        <p:spPr>
          <a:xfrm>
            <a:off x="2497457" y="4811690"/>
            <a:ext cx="6228533" cy="3404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Presenter: Luís Santos / UC Berkeley</a:t>
            </a:r>
          </a:p>
        </p:txBody>
      </p:sp>
    </p:spTree>
    <p:extLst>
      <p:ext uri="{BB962C8B-B14F-4D97-AF65-F5344CB8AC3E}">
        <p14:creationId xmlns:p14="http://schemas.microsoft.com/office/powerpoint/2010/main" val="137097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BD7B422D-1798-4653-82E4-9FA2495F46C8}"/>
              </a:ext>
            </a:extLst>
          </p:cNvPr>
          <p:cNvGrpSpPr/>
          <p:nvPr/>
        </p:nvGrpSpPr>
        <p:grpSpPr>
          <a:xfrm>
            <a:off x="2137915" y="19794"/>
            <a:ext cx="5115238" cy="5123706"/>
            <a:chOff x="2137915" y="19794"/>
            <a:chExt cx="5115238" cy="5123706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BF6644-D09D-41C8-A6C9-F1E0C656128F}"/>
                </a:ext>
              </a:extLst>
            </p:cNvPr>
            <p:cNvSpPr/>
            <p:nvPr/>
          </p:nvSpPr>
          <p:spPr>
            <a:xfrm rot="2692141">
              <a:off x="2602706" y="1269578"/>
              <a:ext cx="1727200" cy="1864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D6B8DD0-0483-43FA-9934-C390E1D4160C}"/>
                </a:ext>
              </a:extLst>
            </p:cNvPr>
            <p:cNvSpPr/>
            <p:nvPr/>
          </p:nvSpPr>
          <p:spPr>
            <a:xfrm rot="6695967">
              <a:off x="4315119" y="1309008"/>
              <a:ext cx="1727200" cy="1864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81B1744-1601-487C-AAB5-8E6650D30651}"/>
                </a:ext>
              </a:extLst>
            </p:cNvPr>
            <p:cNvSpPr/>
            <p:nvPr/>
          </p:nvSpPr>
          <p:spPr>
            <a:xfrm rot="651511">
              <a:off x="4882915" y="2728945"/>
              <a:ext cx="1727200" cy="1864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2082C476-BD3B-4917-BBD9-186B1154868D}"/>
                </a:ext>
              </a:extLst>
            </p:cNvPr>
            <p:cNvSpPr/>
            <p:nvPr/>
          </p:nvSpPr>
          <p:spPr>
            <a:xfrm rot="19260826">
              <a:off x="2664099" y="3416977"/>
              <a:ext cx="1727200" cy="1864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A8C6826E-F707-4843-BE05-C0DCB33927B0}"/>
                </a:ext>
              </a:extLst>
            </p:cNvPr>
            <p:cNvSpPr/>
            <p:nvPr/>
          </p:nvSpPr>
          <p:spPr>
            <a:xfrm rot="3756802">
              <a:off x="4424008" y="3662488"/>
              <a:ext cx="1727200" cy="1864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7CE596-936D-4581-A562-BD37694FF687}"/>
                </a:ext>
              </a:extLst>
            </p:cNvPr>
            <p:cNvSpPr/>
            <p:nvPr/>
          </p:nvSpPr>
          <p:spPr>
            <a:xfrm>
              <a:off x="3733800" y="1587500"/>
              <a:ext cx="1955800" cy="197915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032" name="Imagem 1031">
              <a:extLst>
                <a:ext uri="{FF2B5EF4-FFF2-40B4-BE49-F238E27FC236}">
                  <a16:creationId xmlns:a16="http://schemas.microsoft.com/office/drawing/2014/main" id="{6E077415-3CEB-4319-8141-DA0B29530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418" y="1762507"/>
              <a:ext cx="1691867" cy="1652152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7F3E8B8-11CC-4F8A-9EBD-3F653EA92F09}"/>
                </a:ext>
              </a:extLst>
            </p:cNvPr>
            <p:cNvSpPr/>
            <p:nvPr/>
          </p:nvSpPr>
          <p:spPr>
            <a:xfrm>
              <a:off x="2137915" y="19794"/>
              <a:ext cx="1188000" cy="11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291176-F282-4B5D-A38F-B63AE94345D7}"/>
                </a:ext>
              </a:extLst>
            </p:cNvPr>
            <p:cNvSpPr/>
            <p:nvPr/>
          </p:nvSpPr>
          <p:spPr>
            <a:xfrm>
              <a:off x="4898048" y="19795"/>
              <a:ext cx="1188000" cy="11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0161D5-6CC2-4A9D-A169-793A019005BD}"/>
                </a:ext>
              </a:extLst>
            </p:cNvPr>
            <p:cNvSpPr/>
            <p:nvPr/>
          </p:nvSpPr>
          <p:spPr>
            <a:xfrm>
              <a:off x="2166296" y="3575795"/>
              <a:ext cx="1188000" cy="11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67D55D-A803-4AF1-9B8D-224402E4A8FD}"/>
                </a:ext>
              </a:extLst>
            </p:cNvPr>
            <p:cNvSpPr/>
            <p:nvPr/>
          </p:nvSpPr>
          <p:spPr>
            <a:xfrm>
              <a:off x="5075849" y="3955500"/>
              <a:ext cx="1188000" cy="11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17A86F-DDE9-43C5-AE18-EF8A59284654}"/>
                </a:ext>
              </a:extLst>
            </p:cNvPr>
            <p:cNvSpPr/>
            <p:nvPr/>
          </p:nvSpPr>
          <p:spPr>
            <a:xfrm>
              <a:off x="6065153" y="2387795"/>
              <a:ext cx="1188000" cy="11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20508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5D36C27-C8A7-4C8B-979C-01BAAA0FED2B}"/>
              </a:ext>
            </a:extLst>
          </p:cNvPr>
          <p:cNvGrpSpPr/>
          <p:nvPr/>
        </p:nvGrpSpPr>
        <p:grpSpPr>
          <a:xfrm>
            <a:off x="2137915" y="19794"/>
            <a:ext cx="5115238" cy="5123706"/>
            <a:chOff x="2137915" y="19794"/>
            <a:chExt cx="5115238" cy="5123706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31101332-ED8E-4E34-AB47-4E6C13E9A130}"/>
                </a:ext>
              </a:extLst>
            </p:cNvPr>
            <p:cNvGrpSpPr/>
            <p:nvPr/>
          </p:nvGrpSpPr>
          <p:grpSpPr>
            <a:xfrm>
              <a:off x="2137915" y="19794"/>
              <a:ext cx="5115238" cy="5123706"/>
              <a:chOff x="2137915" y="19794"/>
              <a:chExt cx="5115238" cy="5123706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BF4B2689-240D-4C46-86D3-328E9284F09A}"/>
                  </a:ext>
                </a:extLst>
              </p:cNvPr>
              <p:cNvSpPr/>
              <p:nvPr/>
            </p:nvSpPr>
            <p:spPr>
              <a:xfrm rot="2692141">
                <a:off x="2602706" y="1269578"/>
                <a:ext cx="1727200" cy="1864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218A473-43B6-4EE0-B689-0403150914CB}"/>
                  </a:ext>
                </a:extLst>
              </p:cNvPr>
              <p:cNvSpPr/>
              <p:nvPr/>
            </p:nvSpPr>
            <p:spPr>
              <a:xfrm rot="6695967">
                <a:off x="4315119" y="1309008"/>
                <a:ext cx="1727200" cy="1864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25CED055-4F20-4234-8209-E843DA8E1AD6}"/>
                  </a:ext>
                </a:extLst>
              </p:cNvPr>
              <p:cNvSpPr/>
              <p:nvPr/>
            </p:nvSpPr>
            <p:spPr>
              <a:xfrm rot="651511">
                <a:off x="4882915" y="2728945"/>
                <a:ext cx="1727200" cy="1864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6D6DACA9-7DDC-4F83-920C-D445B9048863}"/>
                  </a:ext>
                </a:extLst>
              </p:cNvPr>
              <p:cNvSpPr/>
              <p:nvPr/>
            </p:nvSpPr>
            <p:spPr>
              <a:xfrm rot="19260826">
                <a:off x="2664099" y="3416977"/>
                <a:ext cx="1727200" cy="1864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5CB0F4E7-81BF-42AD-A226-E1AAEBCE6EDB}"/>
                  </a:ext>
                </a:extLst>
              </p:cNvPr>
              <p:cNvSpPr/>
              <p:nvPr/>
            </p:nvSpPr>
            <p:spPr>
              <a:xfrm rot="3756802">
                <a:off x="4424008" y="3662488"/>
                <a:ext cx="1727200" cy="18641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04C90EF-7055-4387-B675-156A573E6795}"/>
                  </a:ext>
                </a:extLst>
              </p:cNvPr>
              <p:cNvSpPr/>
              <p:nvPr/>
            </p:nvSpPr>
            <p:spPr>
              <a:xfrm>
                <a:off x="3733800" y="1587500"/>
                <a:ext cx="1955800" cy="197915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8" name="Imagem 27">
                <a:extLst>
                  <a:ext uri="{FF2B5EF4-FFF2-40B4-BE49-F238E27FC236}">
                    <a16:creationId xmlns:a16="http://schemas.microsoft.com/office/drawing/2014/main" id="{28D70BCD-EA64-48E8-A035-AAAA7F115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1418" y="1762507"/>
                <a:ext cx="1691867" cy="1652152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20131A8-8986-4DD1-A8A8-F6AB244A47D7}"/>
                  </a:ext>
                </a:extLst>
              </p:cNvPr>
              <p:cNvSpPr/>
              <p:nvPr/>
            </p:nvSpPr>
            <p:spPr>
              <a:xfrm>
                <a:off x="2137915" y="19794"/>
                <a:ext cx="1188000" cy="11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935036D-4A33-4873-B28E-0429120C1BA5}"/>
                  </a:ext>
                </a:extLst>
              </p:cNvPr>
              <p:cNvSpPr/>
              <p:nvPr/>
            </p:nvSpPr>
            <p:spPr>
              <a:xfrm>
                <a:off x="4898048" y="19795"/>
                <a:ext cx="1188000" cy="11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C7CE67-2E91-40DC-B303-01655E0CA767}"/>
                  </a:ext>
                </a:extLst>
              </p:cNvPr>
              <p:cNvSpPr/>
              <p:nvPr/>
            </p:nvSpPr>
            <p:spPr>
              <a:xfrm>
                <a:off x="2166296" y="3575795"/>
                <a:ext cx="1188000" cy="11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855095F-1490-4D58-9EB4-5BEA09D31FEC}"/>
                  </a:ext>
                </a:extLst>
              </p:cNvPr>
              <p:cNvSpPr/>
              <p:nvPr/>
            </p:nvSpPr>
            <p:spPr>
              <a:xfrm>
                <a:off x="5075849" y="3955500"/>
                <a:ext cx="1188000" cy="11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54A22EB-44ED-4805-A887-9FFDE7E57BAB}"/>
                  </a:ext>
                </a:extLst>
              </p:cNvPr>
              <p:cNvSpPr/>
              <p:nvPr/>
            </p:nvSpPr>
            <p:spPr>
              <a:xfrm>
                <a:off x="6065153" y="2387795"/>
                <a:ext cx="1188000" cy="11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EBB55289-2767-4B98-918B-045CACF43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896" y="3683562"/>
              <a:ext cx="970732" cy="970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82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68EB26B-2C66-4941-BADA-C15A93FC58EA}"/>
              </a:ext>
            </a:extLst>
          </p:cNvPr>
          <p:cNvGrpSpPr/>
          <p:nvPr/>
        </p:nvGrpSpPr>
        <p:grpSpPr>
          <a:xfrm>
            <a:off x="2137915" y="19794"/>
            <a:ext cx="5115238" cy="5123706"/>
            <a:chOff x="2137915" y="19794"/>
            <a:chExt cx="5115238" cy="5123706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DE532C8F-7A1B-40E8-83AD-7AF23D260D73}"/>
                </a:ext>
              </a:extLst>
            </p:cNvPr>
            <p:cNvGrpSpPr/>
            <p:nvPr/>
          </p:nvGrpSpPr>
          <p:grpSpPr>
            <a:xfrm>
              <a:off x="2137915" y="19794"/>
              <a:ext cx="5115238" cy="5123706"/>
              <a:chOff x="2137915" y="19794"/>
              <a:chExt cx="5115238" cy="5123706"/>
            </a:xfrm>
          </p:grpSpPr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5DC54FF6-EA7B-4D94-8D30-1ED07AE383E4}"/>
                  </a:ext>
                </a:extLst>
              </p:cNvPr>
              <p:cNvGrpSpPr/>
              <p:nvPr/>
            </p:nvGrpSpPr>
            <p:grpSpPr>
              <a:xfrm>
                <a:off x="2137915" y="19794"/>
                <a:ext cx="5115238" cy="5123706"/>
                <a:chOff x="2137915" y="19794"/>
                <a:chExt cx="5115238" cy="5123706"/>
              </a:xfrm>
            </p:grpSpPr>
            <p:sp>
              <p:nvSpPr>
                <p:cNvPr id="17" name="Retângulo 16">
                  <a:extLst>
                    <a:ext uri="{FF2B5EF4-FFF2-40B4-BE49-F238E27FC236}">
                      <a16:creationId xmlns:a16="http://schemas.microsoft.com/office/drawing/2014/main" id="{5739B205-5F08-4C72-ABE3-473B3BEE2571}"/>
                    </a:ext>
                  </a:extLst>
                </p:cNvPr>
                <p:cNvSpPr/>
                <p:nvPr/>
              </p:nvSpPr>
              <p:spPr>
                <a:xfrm rot="2692141">
                  <a:off x="2602706" y="1269578"/>
                  <a:ext cx="1727200" cy="1864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FF4CDE7E-A50D-434C-8121-AF6055AFB2F2}"/>
                    </a:ext>
                  </a:extLst>
                </p:cNvPr>
                <p:cNvSpPr/>
                <p:nvPr/>
              </p:nvSpPr>
              <p:spPr>
                <a:xfrm rot="6695967">
                  <a:off x="4315119" y="1309008"/>
                  <a:ext cx="1727200" cy="1864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9" name="Retângulo 18">
                  <a:extLst>
                    <a:ext uri="{FF2B5EF4-FFF2-40B4-BE49-F238E27FC236}">
                      <a16:creationId xmlns:a16="http://schemas.microsoft.com/office/drawing/2014/main" id="{0C5287C9-FE00-4F04-A7A6-35311E59DB7F}"/>
                    </a:ext>
                  </a:extLst>
                </p:cNvPr>
                <p:cNvSpPr/>
                <p:nvPr/>
              </p:nvSpPr>
              <p:spPr>
                <a:xfrm rot="651511">
                  <a:off x="4882915" y="2728945"/>
                  <a:ext cx="1727200" cy="1864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B187098F-23B6-418F-AD55-3314D5921DA4}"/>
                    </a:ext>
                  </a:extLst>
                </p:cNvPr>
                <p:cNvSpPr/>
                <p:nvPr/>
              </p:nvSpPr>
              <p:spPr>
                <a:xfrm rot="19260826">
                  <a:off x="2664099" y="3416977"/>
                  <a:ext cx="1727200" cy="1864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1" name="Retângulo 20">
                  <a:extLst>
                    <a:ext uri="{FF2B5EF4-FFF2-40B4-BE49-F238E27FC236}">
                      <a16:creationId xmlns:a16="http://schemas.microsoft.com/office/drawing/2014/main" id="{B85772B6-47D4-4C01-BB2E-B2D0F08D0CE3}"/>
                    </a:ext>
                  </a:extLst>
                </p:cNvPr>
                <p:cNvSpPr/>
                <p:nvPr/>
              </p:nvSpPr>
              <p:spPr>
                <a:xfrm rot="3756802">
                  <a:off x="4424008" y="3662488"/>
                  <a:ext cx="1727200" cy="1864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844AF7A-EF1D-4AD8-83FB-C8052AC2A740}"/>
                    </a:ext>
                  </a:extLst>
                </p:cNvPr>
                <p:cNvSpPr/>
                <p:nvPr/>
              </p:nvSpPr>
              <p:spPr>
                <a:xfrm>
                  <a:off x="3733800" y="1587500"/>
                  <a:ext cx="1955800" cy="19791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pic>
              <p:nvPicPr>
                <p:cNvPr id="23" name="Imagem 22">
                  <a:extLst>
                    <a:ext uri="{FF2B5EF4-FFF2-40B4-BE49-F238E27FC236}">
                      <a16:creationId xmlns:a16="http://schemas.microsoft.com/office/drawing/2014/main" id="{F131E07D-7B42-4DCC-99AE-684F2BF229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51418" y="1762507"/>
                  <a:ext cx="1691867" cy="1652152"/>
                </a:xfrm>
                <a:prstGeom prst="rect">
                  <a:avLst/>
                </a:prstGeom>
              </p:spPr>
            </p:pic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9C4ADC9-D404-425C-9ACB-B4BCA08A93A5}"/>
                    </a:ext>
                  </a:extLst>
                </p:cNvPr>
                <p:cNvSpPr/>
                <p:nvPr/>
              </p:nvSpPr>
              <p:spPr>
                <a:xfrm>
                  <a:off x="2137915" y="19794"/>
                  <a:ext cx="1188000" cy="1188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2917303-802D-4115-8B9F-5D6158251203}"/>
                    </a:ext>
                  </a:extLst>
                </p:cNvPr>
                <p:cNvSpPr/>
                <p:nvPr/>
              </p:nvSpPr>
              <p:spPr>
                <a:xfrm>
                  <a:off x="4898048" y="19795"/>
                  <a:ext cx="1188000" cy="1188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23410BB-6DBF-4608-B79C-47DBC9A1E929}"/>
                    </a:ext>
                  </a:extLst>
                </p:cNvPr>
                <p:cNvSpPr/>
                <p:nvPr/>
              </p:nvSpPr>
              <p:spPr>
                <a:xfrm>
                  <a:off x="2166296" y="3575795"/>
                  <a:ext cx="1188000" cy="1188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7F55587-FE0A-4193-9F3C-D2A2EE7F3B5C}"/>
                    </a:ext>
                  </a:extLst>
                </p:cNvPr>
                <p:cNvSpPr/>
                <p:nvPr/>
              </p:nvSpPr>
              <p:spPr>
                <a:xfrm>
                  <a:off x="5075849" y="3955500"/>
                  <a:ext cx="1188000" cy="1188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64EC9735-73E5-4784-86A5-A0370CE65803}"/>
                    </a:ext>
                  </a:extLst>
                </p:cNvPr>
                <p:cNvSpPr/>
                <p:nvPr/>
              </p:nvSpPr>
              <p:spPr>
                <a:xfrm>
                  <a:off x="6065153" y="2387795"/>
                  <a:ext cx="1188000" cy="1188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D17225D5-AF21-4F32-A906-53D863E50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3896" y="3683562"/>
                <a:ext cx="970732" cy="970732"/>
              </a:xfrm>
              <a:prstGeom prst="rect">
                <a:avLst/>
              </a:prstGeom>
            </p:spPr>
          </p:pic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6368EF5-50A0-4BCC-A321-DAE551A45F24}"/>
                </a:ext>
              </a:extLst>
            </p:cNvPr>
            <p:cNvGrpSpPr/>
            <p:nvPr/>
          </p:nvGrpSpPr>
          <p:grpSpPr>
            <a:xfrm>
              <a:off x="2201892" y="83228"/>
              <a:ext cx="3964561" cy="4955215"/>
              <a:chOff x="2889182" y="881580"/>
              <a:chExt cx="3234602" cy="4042856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5B31AFA6-3A83-428D-BEE3-8887CC448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9182" y="881580"/>
                <a:ext cx="862672" cy="864000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FD98867C-82A3-4EC3-BB9F-FE1FEFD49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1784" y="4132436"/>
                <a:ext cx="792000" cy="79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99951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F773D77-2324-4BB1-A8CE-C81FF0ADC193}"/>
              </a:ext>
            </a:extLst>
          </p:cNvPr>
          <p:cNvGrpSpPr/>
          <p:nvPr/>
        </p:nvGrpSpPr>
        <p:grpSpPr>
          <a:xfrm>
            <a:off x="2137915" y="19794"/>
            <a:ext cx="5115238" cy="5123706"/>
            <a:chOff x="2137915" y="19794"/>
            <a:chExt cx="5115238" cy="5123706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C12F278F-B683-471E-BD52-67261B3392B9}"/>
                </a:ext>
              </a:extLst>
            </p:cNvPr>
            <p:cNvGrpSpPr/>
            <p:nvPr/>
          </p:nvGrpSpPr>
          <p:grpSpPr>
            <a:xfrm>
              <a:off x="2137915" y="19794"/>
              <a:ext cx="5115238" cy="5123706"/>
              <a:chOff x="2137915" y="19794"/>
              <a:chExt cx="5115238" cy="5123706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8E12F60C-09DB-4AA3-A167-82B213CEFF88}"/>
                  </a:ext>
                </a:extLst>
              </p:cNvPr>
              <p:cNvGrpSpPr/>
              <p:nvPr/>
            </p:nvGrpSpPr>
            <p:grpSpPr>
              <a:xfrm>
                <a:off x="2137915" y="19794"/>
                <a:ext cx="5115238" cy="5123706"/>
                <a:chOff x="2137915" y="19794"/>
                <a:chExt cx="5115238" cy="5123706"/>
              </a:xfrm>
            </p:grpSpPr>
            <p:grpSp>
              <p:nvGrpSpPr>
                <p:cNvPr id="15" name="Grupo 14">
                  <a:extLst>
                    <a:ext uri="{FF2B5EF4-FFF2-40B4-BE49-F238E27FC236}">
                      <a16:creationId xmlns:a16="http://schemas.microsoft.com/office/drawing/2014/main" id="{E2496CCE-6BF2-4C30-8B49-A15A8AE36E05}"/>
                    </a:ext>
                  </a:extLst>
                </p:cNvPr>
                <p:cNvGrpSpPr/>
                <p:nvPr/>
              </p:nvGrpSpPr>
              <p:grpSpPr>
                <a:xfrm>
                  <a:off x="2137915" y="19794"/>
                  <a:ext cx="5115238" cy="5123706"/>
                  <a:chOff x="2137915" y="19794"/>
                  <a:chExt cx="5115238" cy="5123706"/>
                </a:xfrm>
              </p:grpSpPr>
              <p:sp>
                <p:nvSpPr>
                  <p:cNvPr id="17" name="Retângulo 16">
                    <a:extLst>
                      <a:ext uri="{FF2B5EF4-FFF2-40B4-BE49-F238E27FC236}">
                        <a16:creationId xmlns:a16="http://schemas.microsoft.com/office/drawing/2014/main" id="{D93834AC-2AAA-4016-BFF4-FE3E3B12C60B}"/>
                      </a:ext>
                    </a:extLst>
                  </p:cNvPr>
                  <p:cNvSpPr/>
                  <p:nvPr/>
                </p:nvSpPr>
                <p:spPr>
                  <a:xfrm rot="2692141">
                    <a:off x="2602706" y="1269578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8" name="Retângulo 17">
                    <a:extLst>
                      <a:ext uri="{FF2B5EF4-FFF2-40B4-BE49-F238E27FC236}">
                        <a16:creationId xmlns:a16="http://schemas.microsoft.com/office/drawing/2014/main" id="{839AA027-D837-4DB5-99FE-58DEC551C2A0}"/>
                      </a:ext>
                    </a:extLst>
                  </p:cNvPr>
                  <p:cNvSpPr/>
                  <p:nvPr/>
                </p:nvSpPr>
                <p:spPr>
                  <a:xfrm rot="6695967">
                    <a:off x="4315119" y="1309008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9" name="Retângulo 18">
                    <a:extLst>
                      <a:ext uri="{FF2B5EF4-FFF2-40B4-BE49-F238E27FC236}">
                        <a16:creationId xmlns:a16="http://schemas.microsoft.com/office/drawing/2014/main" id="{B478E32B-8BDC-4C04-8E18-DB36F3883DA8}"/>
                      </a:ext>
                    </a:extLst>
                  </p:cNvPr>
                  <p:cNvSpPr/>
                  <p:nvPr/>
                </p:nvSpPr>
                <p:spPr>
                  <a:xfrm rot="651511">
                    <a:off x="4882915" y="2728945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0" name="Retângulo 19">
                    <a:extLst>
                      <a:ext uri="{FF2B5EF4-FFF2-40B4-BE49-F238E27FC236}">
                        <a16:creationId xmlns:a16="http://schemas.microsoft.com/office/drawing/2014/main" id="{4F406DF2-2B02-4BB2-8261-97F822C69EE8}"/>
                      </a:ext>
                    </a:extLst>
                  </p:cNvPr>
                  <p:cNvSpPr/>
                  <p:nvPr/>
                </p:nvSpPr>
                <p:spPr>
                  <a:xfrm rot="19260826">
                    <a:off x="2664099" y="3416977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1" name="Retângulo 20">
                    <a:extLst>
                      <a:ext uri="{FF2B5EF4-FFF2-40B4-BE49-F238E27FC236}">
                        <a16:creationId xmlns:a16="http://schemas.microsoft.com/office/drawing/2014/main" id="{44A2D7F6-C26F-4B6E-A8A3-3ABFF286038C}"/>
                      </a:ext>
                    </a:extLst>
                  </p:cNvPr>
                  <p:cNvSpPr/>
                  <p:nvPr/>
                </p:nvSpPr>
                <p:spPr>
                  <a:xfrm rot="3756802">
                    <a:off x="4424008" y="3662488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DD8B8463-BFAD-4B55-90A0-8B9974E7C664}"/>
                      </a:ext>
                    </a:extLst>
                  </p:cNvPr>
                  <p:cNvSpPr/>
                  <p:nvPr/>
                </p:nvSpPr>
                <p:spPr>
                  <a:xfrm>
                    <a:off x="3733800" y="1587500"/>
                    <a:ext cx="1955800" cy="1979159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pic>
                <p:nvPicPr>
                  <p:cNvPr id="23" name="Imagem 22">
                    <a:extLst>
                      <a:ext uri="{FF2B5EF4-FFF2-40B4-BE49-F238E27FC236}">
                        <a16:creationId xmlns:a16="http://schemas.microsoft.com/office/drawing/2014/main" id="{1ECCE2D6-EA9B-4073-861B-A4CA76B9A4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51418" y="1762507"/>
                    <a:ext cx="1691867" cy="1652152"/>
                  </a:xfrm>
                  <a:prstGeom prst="rect">
                    <a:avLst/>
                  </a:prstGeom>
                </p:spPr>
              </p:pic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0FC4A0EA-A7B8-43BF-9280-4DE3A9C73E52}"/>
                      </a:ext>
                    </a:extLst>
                  </p:cNvPr>
                  <p:cNvSpPr/>
                  <p:nvPr/>
                </p:nvSpPr>
                <p:spPr>
                  <a:xfrm>
                    <a:off x="2137915" y="19794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CDC170C-639D-4F34-A801-426925435805}"/>
                      </a:ext>
                    </a:extLst>
                  </p:cNvPr>
                  <p:cNvSpPr/>
                  <p:nvPr/>
                </p:nvSpPr>
                <p:spPr>
                  <a:xfrm>
                    <a:off x="4898048" y="19795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BC335DCC-9BE3-4C60-A533-2677673ACA66}"/>
                      </a:ext>
                    </a:extLst>
                  </p:cNvPr>
                  <p:cNvSpPr/>
                  <p:nvPr/>
                </p:nvSpPr>
                <p:spPr>
                  <a:xfrm>
                    <a:off x="2166296" y="3575795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7786C02A-654E-463C-885A-7169E5DBA318}"/>
                      </a:ext>
                    </a:extLst>
                  </p:cNvPr>
                  <p:cNvSpPr/>
                  <p:nvPr/>
                </p:nvSpPr>
                <p:spPr>
                  <a:xfrm>
                    <a:off x="5075849" y="3955500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EE905C0F-96BF-4EC3-AF1A-DDBE726E4FC8}"/>
                      </a:ext>
                    </a:extLst>
                  </p:cNvPr>
                  <p:cNvSpPr/>
                  <p:nvPr/>
                </p:nvSpPr>
                <p:spPr>
                  <a:xfrm>
                    <a:off x="6065153" y="2387795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</p:grpSp>
            <p:pic>
              <p:nvPicPr>
                <p:cNvPr id="16" name="Imagem 15">
                  <a:extLst>
                    <a:ext uri="{FF2B5EF4-FFF2-40B4-BE49-F238E27FC236}">
                      <a16:creationId xmlns:a16="http://schemas.microsoft.com/office/drawing/2014/main" id="{156F9F97-0444-4DDD-A65C-567E0D3EB0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63896" y="3683562"/>
                  <a:ext cx="970732" cy="970732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ADE19AFA-9777-47E3-B66A-75E363C21665}"/>
                  </a:ext>
                </a:extLst>
              </p:cNvPr>
              <p:cNvGrpSpPr/>
              <p:nvPr/>
            </p:nvGrpSpPr>
            <p:grpSpPr>
              <a:xfrm>
                <a:off x="2201892" y="83228"/>
                <a:ext cx="3964561" cy="4955215"/>
                <a:chOff x="2889182" y="881580"/>
                <a:chExt cx="3234602" cy="4042856"/>
              </a:xfrm>
            </p:grpSpPr>
            <p:pic>
              <p:nvPicPr>
                <p:cNvPr id="13" name="Imagem 12">
                  <a:extLst>
                    <a:ext uri="{FF2B5EF4-FFF2-40B4-BE49-F238E27FC236}">
                      <a16:creationId xmlns:a16="http://schemas.microsoft.com/office/drawing/2014/main" id="{2019554C-5E1E-46BE-BC0E-94AD41884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89182" y="881580"/>
                  <a:ext cx="862672" cy="864000"/>
                </a:xfrm>
                <a:prstGeom prst="rect">
                  <a:avLst/>
                </a:prstGeom>
              </p:spPr>
            </p:pic>
            <p:pic>
              <p:nvPicPr>
                <p:cNvPr id="14" name="Imagem 13">
                  <a:extLst>
                    <a:ext uri="{FF2B5EF4-FFF2-40B4-BE49-F238E27FC236}">
                      <a16:creationId xmlns:a16="http://schemas.microsoft.com/office/drawing/2014/main" id="{C276090E-4903-43ED-BCEB-6F7E12854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31784" y="4132436"/>
                  <a:ext cx="792000" cy="792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30" name="Imagem 1029">
              <a:extLst>
                <a:ext uri="{FF2B5EF4-FFF2-40B4-BE49-F238E27FC236}">
                  <a16:creationId xmlns:a16="http://schemas.microsoft.com/office/drawing/2014/main" id="{5CF50177-6C8F-46F7-9B23-889C7E6CD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7623" y="104417"/>
              <a:ext cx="1014856" cy="1014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37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F7E2CF06-B2C6-4E8C-B558-A38E993385CE}"/>
              </a:ext>
            </a:extLst>
          </p:cNvPr>
          <p:cNvGrpSpPr/>
          <p:nvPr/>
        </p:nvGrpSpPr>
        <p:grpSpPr>
          <a:xfrm>
            <a:off x="2137915" y="19794"/>
            <a:ext cx="5115238" cy="5123706"/>
            <a:chOff x="2137915" y="19794"/>
            <a:chExt cx="5115238" cy="5123706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5044B0B-FB03-4557-9415-BB7C0B13609D}"/>
                </a:ext>
              </a:extLst>
            </p:cNvPr>
            <p:cNvGrpSpPr/>
            <p:nvPr/>
          </p:nvGrpSpPr>
          <p:grpSpPr>
            <a:xfrm>
              <a:off x="2137915" y="19794"/>
              <a:ext cx="5115238" cy="5123706"/>
              <a:chOff x="2137915" y="19794"/>
              <a:chExt cx="5115238" cy="5123706"/>
            </a:xfrm>
          </p:grpSpPr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D4BE7259-61BA-415B-87AB-9FD07F3F9D1D}"/>
                  </a:ext>
                </a:extLst>
              </p:cNvPr>
              <p:cNvGrpSpPr/>
              <p:nvPr/>
            </p:nvGrpSpPr>
            <p:grpSpPr>
              <a:xfrm>
                <a:off x="2137915" y="19794"/>
                <a:ext cx="5115238" cy="5123706"/>
                <a:chOff x="2137915" y="19794"/>
                <a:chExt cx="5115238" cy="5123706"/>
              </a:xfrm>
            </p:grpSpPr>
            <p:grpSp>
              <p:nvGrpSpPr>
                <p:cNvPr id="18" name="Grupo 17">
                  <a:extLst>
                    <a:ext uri="{FF2B5EF4-FFF2-40B4-BE49-F238E27FC236}">
                      <a16:creationId xmlns:a16="http://schemas.microsoft.com/office/drawing/2014/main" id="{DF855131-3760-444E-AF9F-E14B8EBAD24C}"/>
                    </a:ext>
                  </a:extLst>
                </p:cNvPr>
                <p:cNvGrpSpPr/>
                <p:nvPr/>
              </p:nvGrpSpPr>
              <p:grpSpPr>
                <a:xfrm>
                  <a:off x="2137915" y="19794"/>
                  <a:ext cx="5115238" cy="5123706"/>
                  <a:chOff x="2137915" y="19794"/>
                  <a:chExt cx="5115238" cy="5123706"/>
                </a:xfrm>
              </p:grpSpPr>
              <p:sp>
                <p:nvSpPr>
                  <p:cNvPr id="20" name="Retângulo 19">
                    <a:extLst>
                      <a:ext uri="{FF2B5EF4-FFF2-40B4-BE49-F238E27FC236}">
                        <a16:creationId xmlns:a16="http://schemas.microsoft.com/office/drawing/2014/main" id="{DE3DD566-34E8-4449-89ED-81A7C2F8C628}"/>
                      </a:ext>
                    </a:extLst>
                  </p:cNvPr>
                  <p:cNvSpPr/>
                  <p:nvPr/>
                </p:nvSpPr>
                <p:spPr>
                  <a:xfrm rot="2692141">
                    <a:off x="2602706" y="1269578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1" name="Retângulo 20">
                    <a:extLst>
                      <a:ext uri="{FF2B5EF4-FFF2-40B4-BE49-F238E27FC236}">
                        <a16:creationId xmlns:a16="http://schemas.microsoft.com/office/drawing/2014/main" id="{53BD1D72-E6A5-4586-A862-C000EB7941ED}"/>
                      </a:ext>
                    </a:extLst>
                  </p:cNvPr>
                  <p:cNvSpPr/>
                  <p:nvPr/>
                </p:nvSpPr>
                <p:spPr>
                  <a:xfrm rot="6695967">
                    <a:off x="4315119" y="1309008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2" name="Retângulo 21">
                    <a:extLst>
                      <a:ext uri="{FF2B5EF4-FFF2-40B4-BE49-F238E27FC236}">
                        <a16:creationId xmlns:a16="http://schemas.microsoft.com/office/drawing/2014/main" id="{CD4B75C8-B5CE-4C1F-8001-8529AC9ADFBB}"/>
                      </a:ext>
                    </a:extLst>
                  </p:cNvPr>
                  <p:cNvSpPr/>
                  <p:nvPr/>
                </p:nvSpPr>
                <p:spPr>
                  <a:xfrm rot="651511">
                    <a:off x="4882915" y="2728945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3" name="Retângulo 22">
                    <a:extLst>
                      <a:ext uri="{FF2B5EF4-FFF2-40B4-BE49-F238E27FC236}">
                        <a16:creationId xmlns:a16="http://schemas.microsoft.com/office/drawing/2014/main" id="{7A1887EA-560A-4D5E-AEB5-309C96661BC4}"/>
                      </a:ext>
                    </a:extLst>
                  </p:cNvPr>
                  <p:cNvSpPr/>
                  <p:nvPr/>
                </p:nvSpPr>
                <p:spPr>
                  <a:xfrm rot="19260826">
                    <a:off x="2664099" y="3416977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4" name="Retângulo 23">
                    <a:extLst>
                      <a:ext uri="{FF2B5EF4-FFF2-40B4-BE49-F238E27FC236}">
                        <a16:creationId xmlns:a16="http://schemas.microsoft.com/office/drawing/2014/main" id="{4046A156-AC4A-4A73-A851-398C66B27BDE}"/>
                      </a:ext>
                    </a:extLst>
                  </p:cNvPr>
                  <p:cNvSpPr/>
                  <p:nvPr/>
                </p:nvSpPr>
                <p:spPr>
                  <a:xfrm rot="3756802">
                    <a:off x="4424008" y="3662488"/>
                    <a:ext cx="1727200" cy="186415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7961EB1-AF91-4185-9EF6-991D448792E3}"/>
                      </a:ext>
                    </a:extLst>
                  </p:cNvPr>
                  <p:cNvSpPr/>
                  <p:nvPr/>
                </p:nvSpPr>
                <p:spPr>
                  <a:xfrm>
                    <a:off x="3733800" y="1587500"/>
                    <a:ext cx="1955800" cy="1979159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pic>
                <p:nvPicPr>
                  <p:cNvPr id="26" name="Imagem 25">
                    <a:extLst>
                      <a:ext uri="{FF2B5EF4-FFF2-40B4-BE49-F238E27FC236}">
                        <a16:creationId xmlns:a16="http://schemas.microsoft.com/office/drawing/2014/main" id="{A7639948-5677-43EC-BFBB-DDC596B706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851418" y="1762507"/>
                    <a:ext cx="1691867" cy="1652152"/>
                  </a:xfrm>
                  <a:prstGeom prst="rect">
                    <a:avLst/>
                  </a:prstGeom>
                </p:spPr>
              </p:pic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D307388-0177-41C9-A9E3-FF372BBB8E81}"/>
                      </a:ext>
                    </a:extLst>
                  </p:cNvPr>
                  <p:cNvSpPr/>
                  <p:nvPr/>
                </p:nvSpPr>
                <p:spPr>
                  <a:xfrm>
                    <a:off x="2137915" y="19794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385BB3AF-C6EF-40A3-9A97-6B9A0A006CF9}"/>
                      </a:ext>
                    </a:extLst>
                  </p:cNvPr>
                  <p:cNvSpPr/>
                  <p:nvPr/>
                </p:nvSpPr>
                <p:spPr>
                  <a:xfrm>
                    <a:off x="4898048" y="19795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656DF3B3-EC59-45D2-BF76-E92A00AD60FE}"/>
                      </a:ext>
                    </a:extLst>
                  </p:cNvPr>
                  <p:cNvSpPr/>
                  <p:nvPr/>
                </p:nvSpPr>
                <p:spPr>
                  <a:xfrm>
                    <a:off x="2166296" y="3575795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8D5F736B-E201-453F-B663-2E3B3F1F2203}"/>
                      </a:ext>
                    </a:extLst>
                  </p:cNvPr>
                  <p:cNvSpPr/>
                  <p:nvPr/>
                </p:nvSpPr>
                <p:spPr>
                  <a:xfrm>
                    <a:off x="5075849" y="3955500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7A9761A-E856-41C5-AFA2-FE1EAF9A9C5F}"/>
                      </a:ext>
                    </a:extLst>
                  </p:cNvPr>
                  <p:cNvSpPr/>
                  <p:nvPr/>
                </p:nvSpPr>
                <p:spPr>
                  <a:xfrm>
                    <a:off x="6065153" y="2387795"/>
                    <a:ext cx="1188000" cy="118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</p:grpSp>
            <p:pic>
              <p:nvPicPr>
                <p:cNvPr id="19" name="Imagem 18">
                  <a:extLst>
                    <a:ext uri="{FF2B5EF4-FFF2-40B4-BE49-F238E27FC236}">
                      <a16:creationId xmlns:a16="http://schemas.microsoft.com/office/drawing/2014/main" id="{042A8215-6599-42C9-8862-993181698E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63896" y="3683562"/>
                  <a:ext cx="970732" cy="970732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41E9E5A3-DDB2-47F2-8081-A9C1BB41A064}"/>
                  </a:ext>
                </a:extLst>
              </p:cNvPr>
              <p:cNvGrpSpPr/>
              <p:nvPr/>
            </p:nvGrpSpPr>
            <p:grpSpPr>
              <a:xfrm>
                <a:off x="2201892" y="83228"/>
                <a:ext cx="3964561" cy="4955215"/>
                <a:chOff x="2889182" y="881580"/>
                <a:chExt cx="3234602" cy="4042856"/>
              </a:xfrm>
            </p:grpSpPr>
            <p:pic>
              <p:nvPicPr>
                <p:cNvPr id="16" name="Imagem 15">
                  <a:extLst>
                    <a:ext uri="{FF2B5EF4-FFF2-40B4-BE49-F238E27FC236}">
                      <a16:creationId xmlns:a16="http://schemas.microsoft.com/office/drawing/2014/main" id="{EF61DBD6-8262-4E4C-8805-D463E6D72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89182" y="881580"/>
                  <a:ext cx="862672" cy="864000"/>
                </a:xfrm>
                <a:prstGeom prst="rect">
                  <a:avLst/>
                </a:prstGeom>
              </p:spPr>
            </p:pic>
            <p:pic>
              <p:nvPicPr>
                <p:cNvPr id="17" name="Imagem 16">
                  <a:extLst>
                    <a:ext uri="{FF2B5EF4-FFF2-40B4-BE49-F238E27FC236}">
                      <a16:creationId xmlns:a16="http://schemas.microsoft.com/office/drawing/2014/main" id="{8E424B3D-3EFC-4A68-9453-5B50EF603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31784" y="4132436"/>
                  <a:ext cx="792000" cy="792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56B771A-9872-41AE-B7D6-BE5AB895F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7623" y="104417"/>
              <a:ext cx="1014856" cy="101485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1028" name="Imagem 1027">
            <a:extLst>
              <a:ext uri="{FF2B5EF4-FFF2-40B4-BE49-F238E27FC236}">
                <a16:creationId xmlns:a16="http://schemas.microsoft.com/office/drawing/2014/main" id="{7B5B056B-DC07-4E2A-A835-65892BA12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215" y="2477389"/>
            <a:ext cx="1046082" cy="10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B43BDC-4F55-467C-AD98-4DB41221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07" y="1381899"/>
            <a:ext cx="6881535" cy="37485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AC120E-C79D-494C-900C-0023EBD38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E7FB5B-8AC5-40C7-9AC6-7E37D5B56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72BA90-0B20-42A5-877F-B14462CDF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1FEA4CC7-77A5-4BC1-8601-AB98A62DC9A9}"/>
              </a:ext>
            </a:extLst>
          </p:cNvPr>
          <p:cNvGrpSpPr/>
          <p:nvPr/>
        </p:nvGrpSpPr>
        <p:grpSpPr>
          <a:xfrm>
            <a:off x="417649" y="2013285"/>
            <a:ext cx="8332883" cy="2914196"/>
            <a:chOff x="-380632" y="1359355"/>
            <a:chExt cx="10293878" cy="360000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3A4FF3D-9677-4486-B614-2C6AEF4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0632" y="1359355"/>
              <a:ext cx="3344937" cy="360000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7A2DF25-0D47-4434-9EE2-176D39758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3839" y="1359355"/>
              <a:ext cx="3344937" cy="360000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8F50CFF1-20D3-4CB4-8CC9-0DAA293A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8310" y="1359355"/>
              <a:ext cx="3344936" cy="360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0825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68717DE8-F172-4DB6-92D5-EA71BADB5C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093" r="4983" b="2536"/>
          <a:stretch/>
        </p:blipFill>
        <p:spPr>
          <a:xfrm>
            <a:off x="-36944" y="1541859"/>
            <a:ext cx="9180944" cy="36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CA26019B-53A0-416C-9146-00929C8DA27E}"/>
              </a:ext>
            </a:extLst>
          </p:cNvPr>
          <p:cNvGrpSpPr/>
          <p:nvPr/>
        </p:nvGrpSpPr>
        <p:grpSpPr>
          <a:xfrm>
            <a:off x="1235452" y="2360395"/>
            <a:ext cx="550430" cy="387643"/>
            <a:chOff x="1235452" y="2360395"/>
            <a:chExt cx="550430" cy="387643"/>
          </a:xfrm>
        </p:grpSpPr>
        <p:sp>
          <p:nvSpPr>
            <p:cNvPr id="11" name="Fluxograma: Ordenar 10">
              <a:extLst>
                <a:ext uri="{FF2B5EF4-FFF2-40B4-BE49-F238E27FC236}">
                  <a16:creationId xmlns:a16="http://schemas.microsoft.com/office/drawing/2014/main" id="{F96B6942-87E2-4349-B4B0-8BD78271DB80}"/>
                </a:ext>
              </a:extLst>
            </p:cNvPr>
            <p:cNvSpPr/>
            <p:nvPr/>
          </p:nvSpPr>
          <p:spPr>
            <a:xfrm>
              <a:off x="1380826" y="2360395"/>
              <a:ext cx="258502" cy="190578"/>
            </a:xfrm>
            <a:prstGeom prst="flowChartSor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Fluxograma: Ordenar 43">
              <a:extLst>
                <a:ext uri="{FF2B5EF4-FFF2-40B4-BE49-F238E27FC236}">
                  <a16:creationId xmlns:a16="http://schemas.microsoft.com/office/drawing/2014/main" id="{0FD0BF3F-D86A-45EB-9120-6F401503E28D}"/>
                </a:ext>
              </a:extLst>
            </p:cNvPr>
            <p:cNvSpPr/>
            <p:nvPr/>
          </p:nvSpPr>
          <p:spPr>
            <a:xfrm>
              <a:off x="1235452" y="2457282"/>
              <a:ext cx="258502" cy="190578"/>
            </a:xfrm>
            <a:prstGeom prst="flowChartSor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5" name="Fluxograma: Ordenar 44">
              <a:extLst>
                <a:ext uri="{FF2B5EF4-FFF2-40B4-BE49-F238E27FC236}">
                  <a16:creationId xmlns:a16="http://schemas.microsoft.com/office/drawing/2014/main" id="{508C41B7-09E4-419B-9D5B-FB8462FC73F7}"/>
                </a:ext>
              </a:extLst>
            </p:cNvPr>
            <p:cNvSpPr/>
            <p:nvPr/>
          </p:nvSpPr>
          <p:spPr>
            <a:xfrm>
              <a:off x="1527380" y="2457282"/>
              <a:ext cx="258502" cy="190578"/>
            </a:xfrm>
            <a:prstGeom prst="flowChartSor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Fluxograma: Ordenar 45">
              <a:extLst>
                <a:ext uri="{FF2B5EF4-FFF2-40B4-BE49-F238E27FC236}">
                  <a16:creationId xmlns:a16="http://schemas.microsoft.com/office/drawing/2014/main" id="{E0BB6374-DF99-4CC0-838D-23EAEA16922D}"/>
                </a:ext>
              </a:extLst>
            </p:cNvPr>
            <p:cNvSpPr/>
            <p:nvPr/>
          </p:nvSpPr>
          <p:spPr>
            <a:xfrm>
              <a:off x="1382780" y="2557460"/>
              <a:ext cx="258502" cy="190578"/>
            </a:xfrm>
            <a:prstGeom prst="flowChartSor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46F7A47A-7853-49D4-86E9-D34A03A12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24" y="1541859"/>
            <a:ext cx="7834666" cy="350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53507DD-EC32-4030-8EA9-1EF2F744F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25" y="1541859"/>
            <a:ext cx="7834665" cy="350279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5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Computation-based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901F23-B49E-4600-B26F-891988BD8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7" r="4599"/>
          <a:stretch/>
        </p:blipFill>
        <p:spPr>
          <a:xfrm>
            <a:off x="0" y="1344323"/>
            <a:ext cx="4910328" cy="35999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128A204-E409-4B36-8DE6-1B6CC126312E}"/>
              </a:ext>
            </a:extLst>
          </p:cNvPr>
          <p:cNvSpPr txBox="1"/>
          <p:nvPr/>
        </p:nvSpPr>
        <p:spPr>
          <a:xfrm>
            <a:off x="1" y="4727449"/>
            <a:ext cx="4910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Heydar</a:t>
            </a:r>
            <a:r>
              <a:rPr 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Aliyev</a:t>
            </a:r>
            <a:r>
              <a:rPr 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pt-PT" alt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</a:t>
            </a:r>
            <a:r>
              <a:rPr lang="pt-PT" alt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Hadid</a:t>
            </a:r>
            <a:r>
              <a:rPr lang="pt-PT" alt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Architects</a:t>
            </a:r>
            <a:endParaRPr lang="pt-P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42AD8B-E475-4443-BFFD-6BFAFD227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218" r="8869"/>
          <a:stretch/>
        </p:blipFill>
        <p:spPr>
          <a:xfrm>
            <a:off x="4937759" y="1344323"/>
            <a:ext cx="4206241" cy="359990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A9DCEDC-236C-46B1-9747-046A4F31D569}"/>
              </a:ext>
            </a:extLst>
          </p:cNvPr>
          <p:cNvSpPr txBox="1"/>
          <p:nvPr/>
        </p:nvSpPr>
        <p:spPr>
          <a:xfrm>
            <a:off x="4937758" y="4727448"/>
            <a:ext cx="4206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LIWA </a:t>
            </a:r>
            <a:r>
              <a:rPr 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r>
              <a:rPr 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ONL / </a:t>
            </a:r>
            <a:r>
              <a:rPr lang="pt-PT" alt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</a:t>
            </a:r>
            <a:r>
              <a:rPr lang="pt-PT" alt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Oosterhuis</a:t>
            </a:r>
            <a:endParaRPr lang="pt-P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A501F7-B7EA-4CDC-8A0E-05A3B7615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25" y="1541859"/>
            <a:ext cx="7834665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9EEA2E3-0C1C-427C-A6F7-C7B90385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25" y="1541858"/>
            <a:ext cx="7834665" cy="350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AC5E81F-46E1-4429-8D56-A55C0563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25" y="1541858"/>
            <a:ext cx="7834665" cy="350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7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73CACB-89F4-46C4-9D25-21324E83A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288" y="2386720"/>
            <a:ext cx="3175580" cy="202848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C2A206B-E8DE-4B4B-AEB9-DBB61FF84819}"/>
              </a:ext>
            </a:extLst>
          </p:cNvPr>
          <p:cNvGrpSpPr/>
          <p:nvPr/>
        </p:nvGrpSpPr>
        <p:grpSpPr>
          <a:xfrm>
            <a:off x="852382" y="1474686"/>
            <a:ext cx="2958805" cy="3057063"/>
            <a:chOff x="234315" y="1381553"/>
            <a:chExt cx="3296899" cy="3406385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9F00DAD-DBC6-4A0F-84CA-7628B507F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4315" y="2267938"/>
              <a:ext cx="2520000" cy="252000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135705E2-B773-4623-ADCA-F77CB28CD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204" t="15664" r="16602" b="18399"/>
            <a:stretch/>
          </p:blipFill>
          <p:spPr>
            <a:xfrm>
              <a:off x="2226248" y="1381553"/>
              <a:ext cx="1304966" cy="1280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282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12D1E6C-18D3-4FE7-A6C1-C25562E66D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-34" r="-178"/>
          <a:stretch/>
        </p:blipFill>
        <p:spPr>
          <a:xfrm>
            <a:off x="344382" y="1966138"/>
            <a:ext cx="5155690" cy="269899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EDF6970-BD8A-44C7-95D2-C1FD63FA0F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04" t="15664" r="16602" b="18399"/>
          <a:stretch/>
        </p:blipFill>
        <p:spPr>
          <a:xfrm>
            <a:off x="7700499" y="2728349"/>
            <a:ext cx="1209186" cy="1186544"/>
          </a:xfrm>
          <a:prstGeom prst="rect">
            <a:avLst/>
          </a:prstGeom>
        </p:spPr>
      </p:pic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46D1B368-97F2-431A-B17B-AE98C9380D13}"/>
              </a:ext>
            </a:extLst>
          </p:cNvPr>
          <p:cNvCxnSpPr>
            <a:cxnSpLocks/>
            <a:endCxn id="28" idx="0"/>
          </p:cNvCxnSpPr>
          <p:nvPr/>
        </p:nvCxnSpPr>
        <p:spPr>
          <a:xfrm flipH="1" flipV="1">
            <a:off x="2922227" y="1966138"/>
            <a:ext cx="5382865" cy="1090329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E2326C14-F452-4457-A856-1EDD3E3F27CF}"/>
              </a:ext>
            </a:extLst>
          </p:cNvPr>
          <p:cNvCxnSpPr>
            <a:cxnSpLocks/>
            <a:endCxn id="28" idx="2"/>
          </p:cNvCxnSpPr>
          <p:nvPr/>
        </p:nvCxnSpPr>
        <p:spPr>
          <a:xfrm flipH="1">
            <a:off x="2922227" y="3638089"/>
            <a:ext cx="5382865" cy="102704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rapézio 34">
            <a:extLst>
              <a:ext uri="{FF2B5EF4-FFF2-40B4-BE49-F238E27FC236}">
                <a16:creationId xmlns:a16="http://schemas.microsoft.com/office/drawing/2014/main" id="{4F692ADA-E69C-462B-AF1D-182B22F05B7F}"/>
              </a:ext>
            </a:extLst>
          </p:cNvPr>
          <p:cNvSpPr/>
          <p:nvPr/>
        </p:nvSpPr>
        <p:spPr>
          <a:xfrm rot="5400000">
            <a:off x="4112310" y="572847"/>
            <a:ext cx="3137033" cy="5517200"/>
          </a:xfrm>
          <a:prstGeom prst="trapezoid">
            <a:avLst>
              <a:gd name="adj" fmla="val 41572"/>
            </a:avLst>
          </a:prstGeom>
          <a:solidFill>
            <a:srgbClr val="FFC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15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DFCA9097-317B-43C6-9EA9-7152EF2A7F77}"/>
              </a:ext>
            </a:extLst>
          </p:cNvPr>
          <p:cNvGrpSpPr/>
          <p:nvPr/>
        </p:nvGrpSpPr>
        <p:grpSpPr>
          <a:xfrm>
            <a:off x="6884834" y="1966139"/>
            <a:ext cx="1652732" cy="2698996"/>
            <a:chOff x="6883961" y="1779871"/>
            <a:chExt cx="1920965" cy="3137034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DDB2D013-1496-445E-8730-F3A9F3692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3961" y="3476905"/>
              <a:ext cx="1917866" cy="1440000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9D9A3B3-365D-4297-9146-FD21CFEDAD0A}"/>
                </a:ext>
              </a:extLst>
            </p:cNvPr>
            <p:cNvGrpSpPr/>
            <p:nvPr/>
          </p:nvGrpSpPr>
          <p:grpSpPr>
            <a:xfrm>
              <a:off x="6884926" y="1779871"/>
              <a:ext cx="1920000" cy="1440000"/>
              <a:chOff x="6884926" y="1779871"/>
              <a:chExt cx="1920000" cy="1440000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DE36738D-049B-43AB-8340-AA64C8D10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84926" y="1779871"/>
                <a:ext cx="1920000" cy="1440000"/>
              </a:xfrm>
              <a:prstGeom prst="rect">
                <a:avLst/>
              </a:prstGeom>
            </p:spPr>
          </p:pic>
          <p:cxnSp>
            <p:nvCxnSpPr>
              <p:cNvPr id="25" name="Conexão reta 24">
                <a:extLst>
                  <a:ext uri="{FF2B5EF4-FFF2-40B4-BE49-F238E27FC236}">
                    <a16:creationId xmlns:a16="http://schemas.microsoft.com/office/drawing/2014/main" id="{DDFB470B-7179-446A-9966-E3FBA4F82C46}"/>
                  </a:ext>
                </a:extLst>
              </p:cNvPr>
              <p:cNvCxnSpPr/>
              <p:nvPr/>
            </p:nvCxnSpPr>
            <p:spPr>
              <a:xfrm>
                <a:off x="7328077" y="2500824"/>
                <a:ext cx="103471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1A2E64B6-7E2C-429F-840C-91F4F7B85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44853" y="2079940"/>
                <a:ext cx="360000" cy="360001"/>
              </a:xfrm>
              <a:prstGeom prst="rect">
                <a:avLst/>
              </a:prstGeom>
            </p:spPr>
          </p:pic>
        </p:grp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FC7CA843-D673-4615-B351-A7E56F49F6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-34" r="-178"/>
          <a:stretch/>
        </p:blipFill>
        <p:spPr>
          <a:xfrm>
            <a:off x="344382" y="1966138"/>
            <a:ext cx="5155690" cy="26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A2E64B6-7E2C-429F-840C-91F4F7B85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3207" y="1569230"/>
            <a:ext cx="666903" cy="666903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00230E49-1922-4996-9DE9-322676F4F138}"/>
              </a:ext>
            </a:extLst>
          </p:cNvPr>
          <p:cNvGrpSpPr/>
          <p:nvPr/>
        </p:nvGrpSpPr>
        <p:grpSpPr>
          <a:xfrm>
            <a:off x="1141027" y="2829533"/>
            <a:ext cx="1458301" cy="440695"/>
            <a:chOff x="678873" y="2758083"/>
            <a:chExt cx="1429527" cy="432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CBA7C6D-C154-4233-AF5B-E2F3147E603A}"/>
                </a:ext>
              </a:extLst>
            </p:cNvPr>
            <p:cNvSpPr/>
            <p:nvPr/>
          </p:nvSpPr>
          <p:spPr>
            <a:xfrm>
              <a:off x="678873" y="2758083"/>
              <a:ext cx="432000" cy="43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b="1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7CEACF-D984-415F-A7A9-CF1DADF87E41}"/>
                </a:ext>
              </a:extLst>
            </p:cNvPr>
            <p:cNvSpPr/>
            <p:nvPr/>
          </p:nvSpPr>
          <p:spPr>
            <a:xfrm>
              <a:off x="1676400" y="2758083"/>
              <a:ext cx="432000" cy="43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b="1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cxnSp>
          <p:nvCxnSpPr>
            <p:cNvPr id="10" name="Conexão reta 9">
              <a:extLst>
                <a:ext uri="{FF2B5EF4-FFF2-40B4-BE49-F238E27FC236}">
                  <a16:creationId xmlns:a16="http://schemas.microsoft.com/office/drawing/2014/main" id="{3FF8039E-1C6A-4422-B97D-C8F5260EE94F}"/>
                </a:ext>
              </a:extLst>
            </p:cNvPr>
            <p:cNvCxnSpPr>
              <a:stCxn id="17" idx="2"/>
              <a:endCxn id="3" idx="6"/>
            </p:cNvCxnSpPr>
            <p:nvPr/>
          </p:nvCxnSpPr>
          <p:spPr>
            <a:xfrm flipH="1">
              <a:off x="1110873" y="2974083"/>
              <a:ext cx="565527" cy="0"/>
            </a:xfrm>
            <a:prstGeom prst="line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1EF5282-C54F-4190-A50E-BC066FBD525F}"/>
              </a:ext>
            </a:extLst>
          </p:cNvPr>
          <p:cNvGrpSpPr/>
          <p:nvPr/>
        </p:nvGrpSpPr>
        <p:grpSpPr>
          <a:xfrm>
            <a:off x="1454642" y="3863628"/>
            <a:ext cx="999838" cy="999838"/>
            <a:chOff x="974503" y="3986316"/>
            <a:chExt cx="1080000" cy="1080000"/>
          </a:xfrm>
        </p:grpSpPr>
        <p:pic>
          <p:nvPicPr>
            <p:cNvPr id="1030" name="Picture 6" descr="Resultado de imagem para repeat icon">
              <a:extLst>
                <a:ext uri="{FF2B5EF4-FFF2-40B4-BE49-F238E27FC236}">
                  <a16:creationId xmlns:a16="http://schemas.microsoft.com/office/drawing/2014/main" id="{0B63C051-1A9A-4681-9747-4C36CD4A6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03" y="398631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8C4BD84-20A9-4D3C-8E2A-9242536388E9}"/>
                </a:ext>
              </a:extLst>
            </p:cNvPr>
            <p:cNvSpPr txBox="1"/>
            <p:nvPr/>
          </p:nvSpPr>
          <p:spPr>
            <a:xfrm>
              <a:off x="1332101" y="4256991"/>
              <a:ext cx="364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i="1" dirty="0">
                  <a:latin typeface="Monotype Corsiva" panose="03010101010201010101" pitchFamily="66" charset="0"/>
                </a:rPr>
                <a:t>n</a:t>
              </a:r>
            </a:p>
          </p:txBody>
        </p:sp>
      </p:grpSp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8BA600C0-7823-40B8-A45F-31B32C2A4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69" y="2193289"/>
            <a:ext cx="1713183" cy="17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handmade arrow  icon">
            <a:extLst>
              <a:ext uri="{FF2B5EF4-FFF2-40B4-BE49-F238E27FC236}">
                <a16:creationId xmlns:a16="http://schemas.microsoft.com/office/drawing/2014/main" id="{00AC9733-9C3E-4CBF-BA21-33ECAA327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51113"/>
          <a:stretch/>
        </p:blipFill>
        <p:spPr bwMode="auto">
          <a:xfrm rot="17404981">
            <a:off x="3946652" y="3971164"/>
            <a:ext cx="984286" cy="73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esultado de imagem para handmade arrow  icon">
            <a:extLst>
              <a:ext uri="{FF2B5EF4-FFF2-40B4-BE49-F238E27FC236}">
                <a16:creationId xmlns:a16="http://schemas.microsoft.com/office/drawing/2014/main" id="{A412FEA8-A28A-449D-B4F3-6D72CF952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4" r="-3454" b="63127"/>
          <a:stretch/>
        </p:blipFill>
        <p:spPr bwMode="auto">
          <a:xfrm>
            <a:off x="3808638" y="2942432"/>
            <a:ext cx="1113898" cy="5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Resultado de imagem para handmade arrow  icon">
            <a:extLst>
              <a:ext uri="{FF2B5EF4-FFF2-40B4-BE49-F238E27FC236}">
                <a16:creationId xmlns:a16="http://schemas.microsoft.com/office/drawing/2014/main" id="{73E374A8-8875-4D9A-9997-EECAFBAFB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3" r="58067"/>
          <a:stretch/>
        </p:blipFill>
        <p:spPr bwMode="auto">
          <a:xfrm rot="14292391">
            <a:off x="3942494" y="1709511"/>
            <a:ext cx="941155" cy="7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7561AB-1138-445F-BA51-93358B3F17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08" b="4193"/>
          <a:stretch/>
        </p:blipFill>
        <p:spPr>
          <a:xfrm>
            <a:off x="412560" y="1339539"/>
            <a:ext cx="7055041" cy="38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45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51E1116-5CAC-4F0F-8B79-1730812DE7AB}"/>
              </a:ext>
            </a:extLst>
          </p:cNvPr>
          <p:cNvGrpSpPr/>
          <p:nvPr/>
        </p:nvGrpSpPr>
        <p:grpSpPr>
          <a:xfrm>
            <a:off x="1042237" y="1645971"/>
            <a:ext cx="6806363" cy="2919088"/>
            <a:chOff x="427565" y="1281903"/>
            <a:chExt cx="7866648" cy="3373820"/>
          </a:xfrm>
        </p:grpSpPr>
        <p:pic>
          <p:nvPicPr>
            <p:cNvPr id="2052" name="Picture 4" descr="https://image.freepik.com/free-icon/construction-tool-vehicle-with-crane-lifting-materials_318-62159.jpg">
              <a:extLst>
                <a:ext uri="{FF2B5EF4-FFF2-40B4-BE49-F238E27FC236}">
                  <a16:creationId xmlns:a16="http://schemas.microsoft.com/office/drawing/2014/main" id="{6E994A67-3088-4E0F-93CE-6465B4976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213" y="2005125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clipground.com/images/lotus-temple-clipart-19.jpg">
              <a:extLst>
                <a:ext uri="{FF2B5EF4-FFF2-40B4-BE49-F238E27FC236}">
                  <a16:creationId xmlns:a16="http://schemas.microsoft.com/office/drawing/2014/main" id="{86A80DB1-5A5E-4797-BF79-F754115FF9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23" b="16895"/>
            <a:stretch/>
          </p:blipFill>
          <p:spPr bwMode="auto">
            <a:xfrm>
              <a:off x="427565" y="2213740"/>
              <a:ext cx="2440327" cy="1510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99C9A2D1-BAA8-4A9F-B027-3EE576CED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10445" y="1281903"/>
              <a:ext cx="1541215" cy="3373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710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9E4BF234-02AB-4DFC-A8F3-EEADD3ECBEAE}"/>
              </a:ext>
            </a:extLst>
          </p:cNvPr>
          <p:cNvGrpSpPr/>
          <p:nvPr/>
        </p:nvGrpSpPr>
        <p:grpSpPr>
          <a:xfrm>
            <a:off x="949716" y="2316927"/>
            <a:ext cx="1763095" cy="1227735"/>
            <a:chOff x="761999" y="1801091"/>
            <a:chExt cx="1177732" cy="1017910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70FF1A8D-AF6C-42B7-957A-F6C584A5041A}"/>
                </a:ext>
              </a:extLst>
            </p:cNvPr>
            <p:cNvSpPr txBox="1"/>
            <p:nvPr/>
          </p:nvSpPr>
          <p:spPr>
            <a:xfrm>
              <a:off x="761999" y="1801091"/>
              <a:ext cx="1177732" cy="484835"/>
            </a:xfrm>
            <a:prstGeom prst="rect">
              <a:avLst/>
            </a:prstGeom>
            <a:solidFill>
              <a:srgbClr val="E8D3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2424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7CF2D98-B344-4FF9-85DC-CA3D0151E902}"/>
                </a:ext>
              </a:extLst>
            </p:cNvPr>
            <p:cNvSpPr txBox="1"/>
            <p:nvPr/>
          </p:nvSpPr>
          <p:spPr>
            <a:xfrm>
              <a:off x="761999" y="2334166"/>
              <a:ext cx="1177732" cy="4848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6144</a:t>
              </a: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89323033-1D70-4812-91D5-6B71D561C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382501" y="2256211"/>
            <a:ext cx="1929946" cy="1232802"/>
          </a:xfrm>
          <a:prstGeom prst="rect">
            <a:avLst/>
          </a:prstGeom>
        </p:spPr>
      </p:pic>
      <p:pic>
        <p:nvPicPr>
          <p:cNvPr id="1026" name="Picture 2" descr="http://simpleicon.com/wp-content/uploads/coin-money-6.png">
            <a:extLst>
              <a:ext uri="{FF2B5EF4-FFF2-40B4-BE49-F238E27FC236}">
                <a16:creationId xmlns:a16="http://schemas.microsoft.com/office/drawing/2014/main" id="{EA28D087-6B5E-455A-810A-96D48E74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37" y="3056661"/>
            <a:ext cx="839718" cy="83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mysitemyway.com/icons-watermarks/simple-black/ocha/ocha_wash-solid-waste/ocha_wash-solid-waste_simple-black_512x512.png">
            <a:extLst>
              <a:ext uri="{FF2B5EF4-FFF2-40B4-BE49-F238E27FC236}">
                <a16:creationId xmlns:a16="http://schemas.microsoft.com/office/drawing/2014/main" id="{E7C2E82D-04AB-4A57-9687-8D1E27CFC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87" y="1979147"/>
            <a:ext cx="817558" cy="8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ng.icons8.com/metro/1600/overtime.png">
            <a:extLst>
              <a:ext uri="{FF2B5EF4-FFF2-40B4-BE49-F238E27FC236}">
                <a16:creationId xmlns:a16="http://schemas.microsoft.com/office/drawing/2014/main" id="{89347434-5A50-46D6-A43C-AFBD1A66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45" y="3134763"/>
            <a:ext cx="761616" cy="7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8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Computation-based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8467D9-A5F1-4985-BD6B-9F4D3900C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4" r="36027"/>
          <a:stretch/>
        </p:blipFill>
        <p:spPr>
          <a:xfrm>
            <a:off x="0" y="1346177"/>
            <a:ext cx="3117122" cy="33521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BA95093-5B45-45C3-91A2-5B32EC109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9" r="39013"/>
          <a:stretch/>
        </p:blipFill>
        <p:spPr>
          <a:xfrm>
            <a:off x="3184836" y="1346177"/>
            <a:ext cx="3153508" cy="335215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DCB155-8FA1-4478-8E98-F02FC136B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69" r="9083"/>
          <a:stretch/>
        </p:blipFill>
        <p:spPr>
          <a:xfrm>
            <a:off x="6427132" y="1346177"/>
            <a:ext cx="2716868" cy="335215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7AA2BB-DC5C-4AC4-AD9B-F3B7950023E2}"/>
              </a:ext>
            </a:extLst>
          </p:cNvPr>
          <p:cNvSpPr txBox="1"/>
          <p:nvPr/>
        </p:nvSpPr>
        <p:spPr>
          <a:xfrm>
            <a:off x="4937759" y="4492517"/>
            <a:ext cx="4206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 Abu Dhabi </a:t>
            </a:r>
            <a:r>
              <a:rPr lang="pt-PT" altLang="pt-P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Jean </a:t>
            </a:r>
            <a:r>
              <a:rPr lang="pt-PT" altLang="pt-P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</a:t>
            </a:r>
            <a:endParaRPr lang="pt-P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3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60" name="Picture 2" descr="Resultado de imagem para icon money png">
            <a:extLst>
              <a:ext uri="{FF2B5EF4-FFF2-40B4-BE49-F238E27FC236}">
                <a16:creationId xmlns:a16="http://schemas.microsoft.com/office/drawing/2014/main" id="{D1227917-D858-4652-8888-A76F9875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71" y="3078763"/>
            <a:ext cx="255958" cy="3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09B481A-58B2-4942-8903-D70A210B1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191" y="1632871"/>
            <a:ext cx="1333064" cy="13330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76FCCCF-13D0-4FB2-A1B5-DD461C21B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1201" y="1650307"/>
            <a:ext cx="1333064" cy="133306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E1FD784-8D3E-4BD6-B6B1-A7D3B8418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4210" y="1650307"/>
            <a:ext cx="1333064" cy="133306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2DE0A62-A8A2-4A20-BF63-CB6FEEB15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7218" y="1650307"/>
            <a:ext cx="1333064" cy="1333063"/>
          </a:xfrm>
          <a:prstGeom prst="rect">
            <a:avLst/>
          </a:prstGeom>
        </p:spPr>
      </p:pic>
      <p:grpSp>
        <p:nvGrpSpPr>
          <p:cNvPr id="51" name="Grupo 50">
            <a:extLst>
              <a:ext uri="{FF2B5EF4-FFF2-40B4-BE49-F238E27FC236}">
                <a16:creationId xmlns:a16="http://schemas.microsoft.com/office/drawing/2014/main" id="{611E7752-1FAE-4912-9D73-81129A82A25D}"/>
              </a:ext>
            </a:extLst>
          </p:cNvPr>
          <p:cNvGrpSpPr/>
          <p:nvPr/>
        </p:nvGrpSpPr>
        <p:grpSpPr>
          <a:xfrm>
            <a:off x="5475339" y="3104075"/>
            <a:ext cx="597944" cy="803618"/>
            <a:chOff x="2523102" y="1249713"/>
            <a:chExt cx="677385" cy="910385"/>
          </a:xfrm>
        </p:grpSpPr>
        <p:pic>
          <p:nvPicPr>
            <p:cNvPr id="1026" name="Picture 2" descr="Resultado de imagem para icon money png">
              <a:extLst>
                <a:ext uri="{FF2B5EF4-FFF2-40B4-BE49-F238E27FC236}">
                  <a16:creationId xmlns:a16="http://schemas.microsoft.com/office/drawing/2014/main" id="{B296C93A-0080-484D-8B3A-323369D83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754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Resultado de imagem para icon money png">
              <a:extLst>
                <a:ext uri="{FF2B5EF4-FFF2-40B4-BE49-F238E27FC236}">
                  <a16:creationId xmlns:a16="http://schemas.microsoft.com/office/drawing/2014/main" id="{D1F2EFC9-FD42-4FE8-A7B5-9FD95C091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523" y="1721496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Resultado de imagem para icon money png">
              <a:extLst>
                <a:ext uri="{FF2B5EF4-FFF2-40B4-BE49-F238E27FC236}">
                  <a16:creationId xmlns:a16="http://schemas.microsoft.com/office/drawing/2014/main" id="{DA2588E2-58C8-44FB-8DCC-A1551E797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102" y="1721496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2694BD2-4874-4B4C-ABA8-D48369BB6E6E}"/>
              </a:ext>
            </a:extLst>
          </p:cNvPr>
          <p:cNvGrpSpPr/>
          <p:nvPr/>
        </p:nvGrpSpPr>
        <p:grpSpPr>
          <a:xfrm>
            <a:off x="3614489" y="3078763"/>
            <a:ext cx="934618" cy="1258078"/>
            <a:chOff x="2309292" y="1249713"/>
            <a:chExt cx="1058789" cy="1425223"/>
          </a:xfrm>
        </p:grpSpPr>
        <p:pic>
          <p:nvPicPr>
            <p:cNvPr id="94" name="Picture 2" descr="Resultado de imagem para icon money png">
              <a:extLst>
                <a:ext uri="{FF2B5EF4-FFF2-40B4-BE49-F238E27FC236}">
                  <a16:creationId xmlns:a16="http://schemas.microsoft.com/office/drawing/2014/main" id="{E5EA9DC3-D55B-4A4A-B1DA-4BACA5988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754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Resultado de imagem para icon money png">
              <a:extLst>
                <a:ext uri="{FF2B5EF4-FFF2-40B4-BE49-F238E27FC236}">
                  <a16:creationId xmlns:a16="http://schemas.microsoft.com/office/drawing/2014/main" id="{1A5A5B3F-9D81-489A-80E3-76342522A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523" y="1721496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Resultado de imagem para icon money png">
              <a:extLst>
                <a:ext uri="{FF2B5EF4-FFF2-40B4-BE49-F238E27FC236}">
                  <a16:creationId xmlns:a16="http://schemas.microsoft.com/office/drawing/2014/main" id="{3FEF1CBE-6F86-4A03-A03C-09BC3E2C4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102" y="1721496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Resultado de imagem para icon money png">
              <a:extLst>
                <a:ext uri="{FF2B5EF4-FFF2-40B4-BE49-F238E27FC236}">
                  <a16:creationId xmlns:a16="http://schemas.microsoft.com/office/drawing/2014/main" id="{9F76FAFD-D252-467D-AD38-07096FB4C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600" y="2230412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Resultado de imagem para icon money png">
              <a:extLst>
                <a:ext uri="{FF2B5EF4-FFF2-40B4-BE49-F238E27FC236}">
                  <a16:creationId xmlns:a16="http://schemas.microsoft.com/office/drawing/2014/main" id="{5A9704EF-17DF-4B73-8249-1DC83CFF5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117" y="2236334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Resultado de imagem para icon money png">
              <a:extLst>
                <a:ext uri="{FF2B5EF4-FFF2-40B4-BE49-F238E27FC236}">
                  <a16:creationId xmlns:a16="http://schemas.microsoft.com/office/drawing/2014/main" id="{14DB810E-F6F0-4738-BB2D-93578D0B9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292" y="2236334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64C6DA1A-E7FA-4E66-81D2-525816DA4E13}"/>
              </a:ext>
            </a:extLst>
          </p:cNvPr>
          <p:cNvGrpSpPr/>
          <p:nvPr/>
        </p:nvGrpSpPr>
        <p:grpSpPr>
          <a:xfrm>
            <a:off x="1754843" y="3102152"/>
            <a:ext cx="1339752" cy="1684594"/>
            <a:chOff x="1465710" y="2999790"/>
            <a:chExt cx="1517748" cy="1908405"/>
          </a:xfrm>
        </p:grpSpPr>
        <p:grpSp>
          <p:nvGrpSpPr>
            <p:cNvPr id="110" name="Grupo 109">
              <a:extLst>
                <a:ext uri="{FF2B5EF4-FFF2-40B4-BE49-F238E27FC236}">
                  <a16:creationId xmlns:a16="http://schemas.microsoft.com/office/drawing/2014/main" id="{1E121ADD-7371-4DD6-9735-C049FDE9C8F8}"/>
                </a:ext>
              </a:extLst>
            </p:cNvPr>
            <p:cNvGrpSpPr/>
            <p:nvPr/>
          </p:nvGrpSpPr>
          <p:grpSpPr>
            <a:xfrm>
              <a:off x="1676125" y="2999790"/>
              <a:ext cx="1058789" cy="1900812"/>
              <a:chOff x="2309292" y="1249713"/>
              <a:chExt cx="1058789" cy="1900812"/>
            </a:xfrm>
          </p:grpSpPr>
          <p:pic>
            <p:nvPicPr>
              <p:cNvPr id="113" name="Picture 2" descr="Resultado de imagem para icon money png">
                <a:extLst>
                  <a:ext uri="{FF2B5EF4-FFF2-40B4-BE49-F238E27FC236}">
                    <a16:creationId xmlns:a16="http://schemas.microsoft.com/office/drawing/2014/main" id="{DF07F539-91BE-4D4C-BBF2-79BCAC1B1C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Resultado de imagem para icon money png">
                <a:extLst>
                  <a:ext uri="{FF2B5EF4-FFF2-40B4-BE49-F238E27FC236}">
                    <a16:creationId xmlns:a16="http://schemas.microsoft.com/office/drawing/2014/main" id="{6066D6B2-5016-486C-A79D-B557C43A01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0523" y="1721496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Resultado de imagem para icon money png">
                <a:extLst>
                  <a:ext uri="{FF2B5EF4-FFF2-40B4-BE49-F238E27FC236}">
                    <a16:creationId xmlns:a16="http://schemas.microsoft.com/office/drawing/2014/main" id="{CB6543A6-7936-4A5A-9C92-1A812568EB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3102" y="1721496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Resultado de imagem para icon money png">
                <a:extLst>
                  <a:ext uri="{FF2B5EF4-FFF2-40B4-BE49-F238E27FC236}">
                    <a16:creationId xmlns:a16="http://schemas.microsoft.com/office/drawing/2014/main" id="{DC222AF9-78E8-4DDB-9212-13D286A40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6600" y="2230412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Resultado de imagem para icon money png">
                <a:extLst>
                  <a:ext uri="{FF2B5EF4-FFF2-40B4-BE49-F238E27FC236}">
                    <a16:creationId xmlns:a16="http://schemas.microsoft.com/office/drawing/2014/main" id="{08454092-7B7F-4D9E-9D32-BF4381334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8117" y="2236334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Resultado de imagem para icon money png">
                <a:extLst>
                  <a:ext uri="{FF2B5EF4-FFF2-40B4-BE49-F238E27FC236}">
                    <a16:creationId xmlns:a16="http://schemas.microsoft.com/office/drawing/2014/main" id="{D67F4CBE-EB4E-42C0-BDEB-8CC315228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9292" y="2236334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Resultado de imagem para icon money png">
                <a:extLst>
                  <a:ext uri="{FF2B5EF4-FFF2-40B4-BE49-F238E27FC236}">
                    <a16:creationId xmlns:a16="http://schemas.microsoft.com/office/drawing/2014/main" id="{F8D83977-E247-4A08-9F67-CB84E90D6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3102" y="271192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Resultado de imagem para icon money png">
                <a:extLst>
                  <a:ext uri="{FF2B5EF4-FFF2-40B4-BE49-F238E27FC236}">
                    <a16:creationId xmlns:a16="http://schemas.microsoft.com/office/drawing/2014/main" id="{20287E10-37D8-47FD-BED6-0936A11F53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A50021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2640" y="271192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1" name="Picture 2" descr="Resultado de imagem para icon money png">
              <a:extLst>
                <a:ext uri="{FF2B5EF4-FFF2-40B4-BE49-F238E27FC236}">
                  <a16:creationId xmlns:a16="http://schemas.microsoft.com/office/drawing/2014/main" id="{7C9EB5CB-635C-4EF2-8278-6E3664557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710" y="446959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" descr="Resultado de imagem para icon money png">
              <a:extLst>
                <a:ext uri="{FF2B5EF4-FFF2-40B4-BE49-F238E27FC236}">
                  <a16:creationId xmlns:a16="http://schemas.microsoft.com/office/drawing/2014/main" id="{D4502C34-7088-4C19-A90B-CB579BA0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494" y="4462972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Imagem 37">
            <a:extLst>
              <a:ext uri="{FF2B5EF4-FFF2-40B4-BE49-F238E27FC236}">
                <a16:creationId xmlns:a16="http://schemas.microsoft.com/office/drawing/2014/main" id="{7425FAA4-9CF0-4DFE-B46B-75B4E5E31B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6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7316" y="783771"/>
            <a:ext cx="11684736" cy="4833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0C9390-B735-4DFA-B80C-7957D163B0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62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C68EAB6-33BC-4FE3-8ECB-BB4F685C4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7316" y="783771"/>
            <a:ext cx="11684736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D929A9F-5CB0-4E74-8A91-D386C670E1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1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25D48B3-AC7C-4FE8-B6EB-74796CBF4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7316" y="783771"/>
            <a:ext cx="11684736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ABCE99-32E8-40CD-AA1D-1B0167D693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90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FDCD58C-D04D-45D5-9FFD-4E39106F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7316" y="783771"/>
            <a:ext cx="11684736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0DB543E-203E-497C-A188-5952DDED4F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78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E847EF-635F-4254-8B6D-7E0EDBB55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7316" y="783771"/>
            <a:ext cx="11684736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FD6F73-0B6F-4ECC-ADE7-D9A1C21598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54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E847EF-635F-4254-8B6D-7E0EDBB55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7316" y="783771"/>
            <a:ext cx="11684736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7D0E57C-F173-4F34-9BA9-A12EFEFA5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0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E847EF-635F-4254-8B6D-7E0EDBB55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7316" y="783771"/>
            <a:ext cx="11684736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D8510D7-7C8D-4DAF-BE29-8358B38263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35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E847EF-635F-4254-8B6D-7E0EDBB554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-747316" y="783771"/>
            <a:ext cx="5842367" cy="48338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665A194-CC83-4AE7-8F7A-2029912139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5095052" y="783771"/>
            <a:ext cx="5842367" cy="48338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AEA0F71-B8F0-4741-813E-B51333BA49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3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665A194-CC83-4AE7-8F7A-2029912139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/>
          <a:stretch/>
        </p:blipFill>
        <p:spPr>
          <a:xfrm>
            <a:off x="5095052" y="783771"/>
            <a:ext cx="5842367" cy="48338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23375C4-66C6-4465-A661-B20BAF68F7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-747316" y="783771"/>
            <a:ext cx="5842367" cy="483388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CCDE57-9D4C-45CC-B101-8F25D7C780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76" r="77764"/>
          <a:stretch/>
        </p:blipFill>
        <p:spPr>
          <a:xfrm>
            <a:off x="234316" y="1268017"/>
            <a:ext cx="748212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7F04AFD-8250-40CE-9259-AAA2FBF1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931" y="1925428"/>
            <a:ext cx="4358913" cy="2192127"/>
          </a:xfrm>
          <a:prstGeom prst="rect">
            <a:avLst/>
          </a:prstGeom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2AEB14-3319-44D8-817C-B27DE69641A5}"/>
              </a:ext>
            </a:extLst>
          </p:cNvPr>
          <p:cNvSpPr txBox="1"/>
          <p:nvPr/>
        </p:nvSpPr>
        <p:spPr>
          <a:xfrm>
            <a:off x="1426092" y="2584741"/>
            <a:ext cx="78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TIME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CD04F3-E1D5-4F7C-ABFC-98A63623AD76}"/>
              </a:ext>
            </a:extLst>
          </p:cNvPr>
          <p:cNvSpPr txBox="1"/>
          <p:nvPr/>
        </p:nvSpPr>
        <p:spPr>
          <a:xfrm>
            <a:off x="216156" y="921856"/>
            <a:ext cx="120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STUDY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D362A3-5239-484B-B48B-70ED7986041A}"/>
              </a:ext>
            </a:extLst>
          </p:cNvPr>
          <p:cNvSpPr txBox="1"/>
          <p:nvPr/>
        </p:nvSpPr>
        <p:spPr>
          <a:xfrm>
            <a:off x="859483" y="3806649"/>
            <a:ext cx="130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MATHS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5F02EE6-8E0F-452F-8083-FA5094B40B6D}"/>
              </a:ext>
            </a:extLst>
          </p:cNvPr>
          <p:cNvSpPr txBox="1"/>
          <p:nvPr/>
        </p:nvSpPr>
        <p:spPr>
          <a:xfrm>
            <a:off x="6092473" y="4761887"/>
            <a:ext cx="2384837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PROGRAMMING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7B57E5C-E28C-43E4-BEAE-557602F2AFA2}"/>
              </a:ext>
            </a:extLst>
          </p:cNvPr>
          <p:cNvSpPr txBox="1"/>
          <p:nvPr/>
        </p:nvSpPr>
        <p:spPr>
          <a:xfrm>
            <a:off x="173269" y="1962458"/>
            <a:ext cx="184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HARDWORK 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87E7D10-A0F0-4800-A42F-CC0CF8B7BF66}"/>
              </a:ext>
            </a:extLst>
          </p:cNvPr>
          <p:cNvSpPr txBox="1"/>
          <p:nvPr/>
        </p:nvSpPr>
        <p:spPr>
          <a:xfrm>
            <a:off x="6593844" y="2310774"/>
            <a:ext cx="2012735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ALGORITHMS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6729BAE-FAF4-490C-B072-F3756E77BFC9}"/>
              </a:ext>
            </a:extLst>
          </p:cNvPr>
          <p:cNvSpPr txBox="1"/>
          <p:nvPr/>
        </p:nvSpPr>
        <p:spPr>
          <a:xfrm>
            <a:off x="7141124" y="901245"/>
            <a:ext cx="1336186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CODE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A364C33-B369-438D-AAC4-C317A1B1517D}"/>
              </a:ext>
            </a:extLst>
          </p:cNvPr>
          <p:cNvSpPr txBox="1"/>
          <p:nvPr/>
        </p:nvSpPr>
        <p:spPr>
          <a:xfrm>
            <a:off x="1183864" y="1324364"/>
            <a:ext cx="786489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TIME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6C7C16E-FC87-4FBF-87E1-6AEDFE2F3D00}"/>
              </a:ext>
            </a:extLst>
          </p:cNvPr>
          <p:cNvSpPr txBox="1"/>
          <p:nvPr/>
        </p:nvSpPr>
        <p:spPr>
          <a:xfrm>
            <a:off x="431202" y="3024067"/>
            <a:ext cx="1209333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STUDY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B6691BF-ED32-4C19-A419-AAB8F4C93A4F}"/>
              </a:ext>
            </a:extLst>
          </p:cNvPr>
          <p:cNvSpPr txBox="1"/>
          <p:nvPr/>
        </p:nvSpPr>
        <p:spPr>
          <a:xfrm>
            <a:off x="3436347" y="4587043"/>
            <a:ext cx="1306586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MATHS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5AA17A4-4203-4212-9C49-EF0F61DB531E}"/>
              </a:ext>
            </a:extLst>
          </p:cNvPr>
          <p:cNvSpPr txBox="1"/>
          <p:nvPr/>
        </p:nvSpPr>
        <p:spPr>
          <a:xfrm>
            <a:off x="4572000" y="1457069"/>
            <a:ext cx="238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PROGRAMMING</a:t>
            </a:r>
            <a:endParaRPr lang="en-GB" sz="1800" dirty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35677A1-0F1A-4305-AE18-563C13010B68}"/>
              </a:ext>
            </a:extLst>
          </p:cNvPr>
          <p:cNvSpPr txBox="1"/>
          <p:nvPr/>
        </p:nvSpPr>
        <p:spPr>
          <a:xfrm>
            <a:off x="431202" y="4704656"/>
            <a:ext cx="1849638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HARDWORK 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9AB54B4-4730-4595-AAE8-1E258B645061}"/>
              </a:ext>
            </a:extLst>
          </p:cNvPr>
          <p:cNvSpPr txBox="1"/>
          <p:nvPr/>
        </p:nvSpPr>
        <p:spPr>
          <a:xfrm>
            <a:off x="6240426" y="3748575"/>
            <a:ext cx="2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ALGORITHMS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8FBE33E-02A3-40AB-9D88-FD402E0189FF}"/>
              </a:ext>
            </a:extLst>
          </p:cNvPr>
          <p:cNvSpPr txBox="1"/>
          <p:nvPr/>
        </p:nvSpPr>
        <p:spPr>
          <a:xfrm>
            <a:off x="7913330" y="1604441"/>
            <a:ext cx="133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CODE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ACEB26-E3DD-4593-82E2-445DD806C1F6}"/>
              </a:ext>
            </a:extLst>
          </p:cNvPr>
          <p:cNvSpPr txBox="1"/>
          <p:nvPr/>
        </p:nvSpPr>
        <p:spPr>
          <a:xfrm>
            <a:off x="2442594" y="4085412"/>
            <a:ext cx="78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TIME</a:t>
            </a:r>
            <a:endParaRPr lang="en-GB" sz="1800" dirty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6AE7691-F49D-419A-BD84-F674AC334591}"/>
              </a:ext>
            </a:extLst>
          </p:cNvPr>
          <p:cNvSpPr txBox="1"/>
          <p:nvPr/>
        </p:nvSpPr>
        <p:spPr>
          <a:xfrm>
            <a:off x="2097206" y="3299159"/>
            <a:ext cx="1209333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STUDY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A588BC6-BB52-43C9-9890-83BA14CA05DE}"/>
              </a:ext>
            </a:extLst>
          </p:cNvPr>
          <p:cNvSpPr txBox="1"/>
          <p:nvPr/>
        </p:nvSpPr>
        <p:spPr>
          <a:xfrm>
            <a:off x="2442594" y="1470856"/>
            <a:ext cx="1306586" cy="34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latin typeface="Gill Sans MT" panose="020B0502020104020203" pitchFamily="34" charset="0"/>
              </a:rPr>
              <a:t>MATHS</a:t>
            </a:r>
            <a:endParaRPr lang="en-GB" sz="1800" dirty="0">
              <a:latin typeface="Gill Sans MT" panose="020B0502020104020203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451B373-F393-4F45-AD1C-050FE7DD52C5}"/>
              </a:ext>
            </a:extLst>
          </p:cNvPr>
          <p:cNvSpPr txBox="1"/>
          <p:nvPr/>
        </p:nvSpPr>
        <p:spPr>
          <a:xfrm>
            <a:off x="6992729" y="3024067"/>
            <a:ext cx="238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PROGRAMMING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BB70AF1-DE41-4262-A1F5-1E43A46B5AE4}"/>
              </a:ext>
            </a:extLst>
          </p:cNvPr>
          <p:cNvSpPr txBox="1"/>
          <p:nvPr/>
        </p:nvSpPr>
        <p:spPr>
          <a:xfrm>
            <a:off x="2640088" y="863516"/>
            <a:ext cx="184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HARDWORK 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F4F751F-BAD0-44DF-A4D6-62719F937764}"/>
              </a:ext>
            </a:extLst>
          </p:cNvPr>
          <p:cNvSpPr txBox="1"/>
          <p:nvPr/>
        </p:nvSpPr>
        <p:spPr>
          <a:xfrm>
            <a:off x="4944754" y="713898"/>
            <a:ext cx="2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ALGORITHMS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FECFEE2-568D-4F26-9217-78825717D524}"/>
              </a:ext>
            </a:extLst>
          </p:cNvPr>
          <p:cNvSpPr txBox="1"/>
          <p:nvPr/>
        </p:nvSpPr>
        <p:spPr>
          <a:xfrm>
            <a:off x="4944754" y="4338375"/>
            <a:ext cx="133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CODE</a:t>
            </a:r>
            <a:endParaRPr lang="en-GB" sz="1800" dirty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83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  <p:grpSp>
        <p:nvGrpSpPr>
          <p:cNvPr id="51" name="Grupo 50">
            <a:extLst>
              <a:ext uri="{FF2B5EF4-FFF2-40B4-BE49-F238E27FC236}">
                <a16:creationId xmlns:a16="http://schemas.microsoft.com/office/drawing/2014/main" id="{611E7752-1FAE-4912-9D73-81129A82A25D}"/>
              </a:ext>
            </a:extLst>
          </p:cNvPr>
          <p:cNvGrpSpPr/>
          <p:nvPr/>
        </p:nvGrpSpPr>
        <p:grpSpPr>
          <a:xfrm>
            <a:off x="2700754" y="1249713"/>
            <a:ext cx="3226730" cy="438602"/>
            <a:chOff x="2700754" y="1249713"/>
            <a:chExt cx="3226730" cy="438602"/>
          </a:xfrm>
        </p:grpSpPr>
        <p:pic>
          <p:nvPicPr>
            <p:cNvPr id="1026" name="Picture 2" descr="Resultado de imagem para icon money png">
              <a:extLst>
                <a:ext uri="{FF2B5EF4-FFF2-40B4-BE49-F238E27FC236}">
                  <a16:creationId xmlns:a16="http://schemas.microsoft.com/office/drawing/2014/main" id="{B296C93A-0080-484D-8B3A-323369D83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754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Resultado de imagem para icon money png">
              <a:extLst>
                <a:ext uri="{FF2B5EF4-FFF2-40B4-BE49-F238E27FC236}">
                  <a16:creationId xmlns:a16="http://schemas.microsoft.com/office/drawing/2014/main" id="{D1F2EFC9-FD42-4FE8-A7B5-9FD95C091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292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Resultado de imagem para icon money png">
              <a:extLst>
                <a:ext uri="{FF2B5EF4-FFF2-40B4-BE49-F238E27FC236}">
                  <a16:creationId xmlns:a16="http://schemas.microsoft.com/office/drawing/2014/main" id="{DA2588E2-58C8-44FB-8DCC-A1551E797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830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Resultado de imagem para icon money png">
              <a:extLst>
                <a:ext uri="{FF2B5EF4-FFF2-40B4-BE49-F238E27FC236}">
                  <a16:creationId xmlns:a16="http://schemas.microsoft.com/office/drawing/2014/main" id="{DC260FD3-2017-4028-9938-F1600ACF5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68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Resultado de imagem para icon money png">
              <a:extLst>
                <a:ext uri="{FF2B5EF4-FFF2-40B4-BE49-F238E27FC236}">
                  <a16:creationId xmlns:a16="http://schemas.microsoft.com/office/drawing/2014/main" id="{1429D759-AD02-4E3B-8315-4F2D3DFD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906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Resultado de imagem para icon money png">
              <a:extLst>
                <a:ext uri="{FF2B5EF4-FFF2-40B4-BE49-F238E27FC236}">
                  <a16:creationId xmlns:a16="http://schemas.microsoft.com/office/drawing/2014/main" id="{3231EFBF-5F49-4981-89D6-80DAF3F84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444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Resultado de imagem para icon money png">
              <a:extLst>
                <a:ext uri="{FF2B5EF4-FFF2-40B4-BE49-F238E27FC236}">
                  <a16:creationId xmlns:a16="http://schemas.microsoft.com/office/drawing/2014/main" id="{9DBB476F-7894-4B47-AFB1-8C89A6AA5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982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Resultado de imagem para icon money png">
              <a:extLst>
                <a:ext uri="{FF2B5EF4-FFF2-40B4-BE49-F238E27FC236}">
                  <a16:creationId xmlns:a16="http://schemas.microsoft.com/office/drawing/2014/main" id="{1FC42B82-9C6E-4725-92FF-186B6096E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A5002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20" y="1249713"/>
              <a:ext cx="289964" cy="43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2" descr="Resultado de imagem para icon money png">
            <a:extLst>
              <a:ext uri="{FF2B5EF4-FFF2-40B4-BE49-F238E27FC236}">
                <a16:creationId xmlns:a16="http://schemas.microsoft.com/office/drawing/2014/main" id="{D1227917-D858-4652-8888-A76F9875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94" y="4679832"/>
            <a:ext cx="289964" cy="4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upo 58">
            <a:extLst>
              <a:ext uri="{FF2B5EF4-FFF2-40B4-BE49-F238E27FC236}">
                <a16:creationId xmlns:a16="http://schemas.microsoft.com/office/drawing/2014/main" id="{170E3C87-3196-4B10-A5FA-3CE4AD778F6F}"/>
              </a:ext>
            </a:extLst>
          </p:cNvPr>
          <p:cNvGrpSpPr/>
          <p:nvPr/>
        </p:nvGrpSpPr>
        <p:grpSpPr>
          <a:xfrm>
            <a:off x="2696894" y="1739730"/>
            <a:ext cx="2811052" cy="2888687"/>
            <a:chOff x="2696894" y="1739730"/>
            <a:chExt cx="2811052" cy="2888687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18DDE137-9021-48EE-AFDD-C72920C0C461}"/>
                </a:ext>
              </a:extLst>
            </p:cNvPr>
            <p:cNvGrpSpPr/>
            <p:nvPr/>
          </p:nvGrpSpPr>
          <p:grpSpPr>
            <a:xfrm>
              <a:off x="2700754" y="1739730"/>
              <a:ext cx="2807192" cy="438602"/>
              <a:chOff x="2700754" y="1249713"/>
              <a:chExt cx="2807192" cy="438602"/>
            </a:xfrm>
          </p:grpSpPr>
          <p:pic>
            <p:nvPicPr>
              <p:cNvPr id="63" name="Picture 2" descr="Resultado de imagem para icon money png">
                <a:extLst>
                  <a:ext uri="{FF2B5EF4-FFF2-40B4-BE49-F238E27FC236}">
                    <a16:creationId xmlns:a16="http://schemas.microsoft.com/office/drawing/2014/main" id="{32050F8E-BBC7-4DF3-9331-DDB2392D63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Resultado de imagem para icon money png">
                <a:extLst>
                  <a:ext uri="{FF2B5EF4-FFF2-40B4-BE49-F238E27FC236}">
                    <a16:creationId xmlns:a16="http://schemas.microsoft.com/office/drawing/2014/main" id="{3534ADD2-5BAF-49AF-8619-098B2779B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29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Resultado de imagem para icon money png">
                <a:extLst>
                  <a:ext uri="{FF2B5EF4-FFF2-40B4-BE49-F238E27FC236}">
                    <a16:creationId xmlns:a16="http://schemas.microsoft.com/office/drawing/2014/main" id="{3B2CDB0A-1AA6-44A1-B221-37FD3C53FB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9830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Resultado de imagem para icon money png">
                <a:extLst>
                  <a:ext uri="{FF2B5EF4-FFF2-40B4-BE49-F238E27FC236}">
                    <a16:creationId xmlns:a16="http://schemas.microsoft.com/office/drawing/2014/main" id="{E62846CD-910A-4CB8-B536-134786502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9368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Resultado de imagem para icon money png">
                <a:extLst>
                  <a:ext uri="{FF2B5EF4-FFF2-40B4-BE49-F238E27FC236}">
                    <a16:creationId xmlns:a16="http://schemas.microsoft.com/office/drawing/2014/main" id="{1B35A95F-EC85-468B-9D6C-7469D97FC0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906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Resultado de imagem para icon money png">
                <a:extLst>
                  <a:ext uri="{FF2B5EF4-FFF2-40B4-BE49-F238E27FC236}">
                    <a16:creationId xmlns:a16="http://schemas.microsoft.com/office/drawing/2014/main" id="{63D143E9-149D-4FFC-8362-99ABFC011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844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Resultado de imagem para icon money png">
                <a:extLst>
                  <a:ext uri="{FF2B5EF4-FFF2-40B4-BE49-F238E27FC236}">
                    <a16:creationId xmlns:a16="http://schemas.microsoft.com/office/drawing/2014/main" id="{EEE58AC3-8DE2-4DFF-8D32-CBB1313983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98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40D29B8B-1F8F-4041-86FC-567629AA90BB}"/>
                </a:ext>
              </a:extLst>
            </p:cNvPr>
            <p:cNvGrpSpPr/>
            <p:nvPr/>
          </p:nvGrpSpPr>
          <p:grpSpPr>
            <a:xfrm>
              <a:off x="2700754" y="2229747"/>
              <a:ext cx="2387654" cy="438602"/>
              <a:chOff x="2700754" y="1249713"/>
              <a:chExt cx="2387654" cy="438602"/>
            </a:xfrm>
          </p:grpSpPr>
          <p:pic>
            <p:nvPicPr>
              <p:cNvPr id="72" name="Picture 2" descr="Resultado de imagem para icon money png">
                <a:extLst>
                  <a:ext uri="{FF2B5EF4-FFF2-40B4-BE49-F238E27FC236}">
                    <a16:creationId xmlns:a16="http://schemas.microsoft.com/office/drawing/2014/main" id="{59AAAA5E-35FF-41A4-9307-666156B73B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Resultado de imagem para icon money png">
                <a:extLst>
                  <a:ext uri="{FF2B5EF4-FFF2-40B4-BE49-F238E27FC236}">
                    <a16:creationId xmlns:a16="http://schemas.microsoft.com/office/drawing/2014/main" id="{FD050650-D8DE-4667-804B-6F4FEFDED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29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Resultado de imagem para icon money png">
                <a:extLst>
                  <a:ext uri="{FF2B5EF4-FFF2-40B4-BE49-F238E27FC236}">
                    <a16:creationId xmlns:a16="http://schemas.microsoft.com/office/drawing/2014/main" id="{05D66E03-3236-40BE-98B4-165E783A2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9830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Resultado de imagem para icon money png">
                <a:extLst>
                  <a:ext uri="{FF2B5EF4-FFF2-40B4-BE49-F238E27FC236}">
                    <a16:creationId xmlns:a16="http://schemas.microsoft.com/office/drawing/2014/main" id="{E597AF4D-868F-4C09-8A73-8DBCDB33F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9368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Resultado de imagem para icon money png">
                <a:extLst>
                  <a:ext uri="{FF2B5EF4-FFF2-40B4-BE49-F238E27FC236}">
                    <a16:creationId xmlns:a16="http://schemas.microsoft.com/office/drawing/2014/main" id="{6FD5426E-BA77-4A06-905F-8B62D24C05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906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Resultado de imagem para icon money png">
                <a:extLst>
                  <a:ext uri="{FF2B5EF4-FFF2-40B4-BE49-F238E27FC236}">
                    <a16:creationId xmlns:a16="http://schemas.microsoft.com/office/drawing/2014/main" id="{447459C0-C85C-4E1A-9083-6B46970E70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844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201ED4DD-CF97-41B2-895E-E017AB5F85D8}"/>
                </a:ext>
              </a:extLst>
            </p:cNvPr>
            <p:cNvGrpSpPr/>
            <p:nvPr/>
          </p:nvGrpSpPr>
          <p:grpSpPr>
            <a:xfrm>
              <a:off x="2700754" y="2719764"/>
              <a:ext cx="1968116" cy="438602"/>
              <a:chOff x="2700754" y="1249713"/>
              <a:chExt cx="1968116" cy="438602"/>
            </a:xfrm>
          </p:grpSpPr>
          <p:pic>
            <p:nvPicPr>
              <p:cNvPr id="81" name="Picture 2" descr="Resultado de imagem para icon money png">
                <a:extLst>
                  <a:ext uri="{FF2B5EF4-FFF2-40B4-BE49-F238E27FC236}">
                    <a16:creationId xmlns:a16="http://schemas.microsoft.com/office/drawing/2014/main" id="{8A43C45B-1729-4C9F-B524-D9AF1526A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Resultado de imagem para icon money png">
                <a:extLst>
                  <a:ext uri="{FF2B5EF4-FFF2-40B4-BE49-F238E27FC236}">
                    <a16:creationId xmlns:a16="http://schemas.microsoft.com/office/drawing/2014/main" id="{EE465F96-EBFC-4CEC-9DC7-EE767BF03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29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Resultado de imagem para icon money png">
                <a:extLst>
                  <a:ext uri="{FF2B5EF4-FFF2-40B4-BE49-F238E27FC236}">
                    <a16:creationId xmlns:a16="http://schemas.microsoft.com/office/drawing/2014/main" id="{EFB3639C-63B2-44F1-B979-DB0AA36D6D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9830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Resultado de imagem para icon money png">
                <a:extLst>
                  <a:ext uri="{FF2B5EF4-FFF2-40B4-BE49-F238E27FC236}">
                    <a16:creationId xmlns:a16="http://schemas.microsoft.com/office/drawing/2014/main" id="{8266CFB1-81E0-440F-A8F3-DABAA5946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9368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Resultado de imagem para icon money png">
                <a:extLst>
                  <a:ext uri="{FF2B5EF4-FFF2-40B4-BE49-F238E27FC236}">
                    <a16:creationId xmlns:a16="http://schemas.microsoft.com/office/drawing/2014/main" id="{46594D2E-8641-41F0-B6FE-1629F56BB1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906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0E2D1392-AAB4-4440-BBD7-B958D2EA984D}"/>
                </a:ext>
              </a:extLst>
            </p:cNvPr>
            <p:cNvGrpSpPr/>
            <p:nvPr/>
          </p:nvGrpSpPr>
          <p:grpSpPr>
            <a:xfrm>
              <a:off x="2700754" y="3209781"/>
              <a:ext cx="1548578" cy="438602"/>
              <a:chOff x="2700754" y="1249713"/>
              <a:chExt cx="1548578" cy="438602"/>
            </a:xfrm>
          </p:grpSpPr>
          <p:pic>
            <p:nvPicPr>
              <p:cNvPr id="90" name="Picture 2" descr="Resultado de imagem para icon money png">
                <a:extLst>
                  <a:ext uri="{FF2B5EF4-FFF2-40B4-BE49-F238E27FC236}">
                    <a16:creationId xmlns:a16="http://schemas.microsoft.com/office/drawing/2014/main" id="{8FE9257A-E9E2-4370-8402-04274710B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Resultado de imagem para icon money png">
                <a:extLst>
                  <a:ext uri="{FF2B5EF4-FFF2-40B4-BE49-F238E27FC236}">
                    <a16:creationId xmlns:a16="http://schemas.microsoft.com/office/drawing/2014/main" id="{27238B5D-F420-4FDA-8025-A746D38DA5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29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Resultado de imagem para icon money png">
                <a:extLst>
                  <a:ext uri="{FF2B5EF4-FFF2-40B4-BE49-F238E27FC236}">
                    <a16:creationId xmlns:a16="http://schemas.microsoft.com/office/drawing/2014/main" id="{82396237-E13A-4A8B-96BE-7EF514BF51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9830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Resultado de imagem para icon money png">
                <a:extLst>
                  <a:ext uri="{FF2B5EF4-FFF2-40B4-BE49-F238E27FC236}">
                    <a16:creationId xmlns:a16="http://schemas.microsoft.com/office/drawing/2014/main" id="{E77F548E-BC15-41D1-B33B-8A7420864A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9368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02A40A9F-C1B1-40CF-8717-4429CC6FFA56}"/>
                </a:ext>
              </a:extLst>
            </p:cNvPr>
            <p:cNvGrpSpPr/>
            <p:nvPr/>
          </p:nvGrpSpPr>
          <p:grpSpPr>
            <a:xfrm>
              <a:off x="2696894" y="3699798"/>
              <a:ext cx="1129040" cy="438602"/>
              <a:chOff x="2700754" y="1249713"/>
              <a:chExt cx="1129040" cy="438602"/>
            </a:xfrm>
          </p:grpSpPr>
          <p:pic>
            <p:nvPicPr>
              <p:cNvPr id="99" name="Picture 2" descr="Resultado de imagem para icon money png">
                <a:extLst>
                  <a:ext uri="{FF2B5EF4-FFF2-40B4-BE49-F238E27FC236}">
                    <a16:creationId xmlns:a16="http://schemas.microsoft.com/office/drawing/2014/main" id="{0907B4F5-339E-46ED-8384-194AC7FAAD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Resultado de imagem para icon money png">
                <a:extLst>
                  <a:ext uri="{FF2B5EF4-FFF2-40B4-BE49-F238E27FC236}">
                    <a16:creationId xmlns:a16="http://schemas.microsoft.com/office/drawing/2014/main" id="{8942DEAF-9A46-4C27-ACA6-2EAD67A0A2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29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Resultado de imagem para icon money png">
                <a:extLst>
                  <a:ext uri="{FF2B5EF4-FFF2-40B4-BE49-F238E27FC236}">
                    <a16:creationId xmlns:a16="http://schemas.microsoft.com/office/drawing/2014/main" id="{FC3A2094-2E55-404A-8077-6FCD1BBB4E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9830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" name="Grupo 102">
              <a:extLst>
                <a:ext uri="{FF2B5EF4-FFF2-40B4-BE49-F238E27FC236}">
                  <a16:creationId xmlns:a16="http://schemas.microsoft.com/office/drawing/2014/main" id="{725E7E79-DE09-4E59-9E1F-5180BF8F24CB}"/>
                </a:ext>
              </a:extLst>
            </p:cNvPr>
            <p:cNvGrpSpPr/>
            <p:nvPr/>
          </p:nvGrpSpPr>
          <p:grpSpPr>
            <a:xfrm>
              <a:off x="2702684" y="4189815"/>
              <a:ext cx="709502" cy="438602"/>
              <a:chOff x="2700754" y="1249713"/>
              <a:chExt cx="709502" cy="438602"/>
            </a:xfrm>
          </p:grpSpPr>
          <p:pic>
            <p:nvPicPr>
              <p:cNvPr id="104" name="Picture 2" descr="Resultado de imagem para icon money png">
                <a:extLst>
                  <a:ext uri="{FF2B5EF4-FFF2-40B4-BE49-F238E27FC236}">
                    <a16:creationId xmlns:a16="http://schemas.microsoft.com/office/drawing/2014/main" id="{E1EF25C3-B996-411C-AE85-7D65B7E55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754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Resultado de imagem para icon money png">
                <a:extLst>
                  <a:ext uri="{FF2B5EF4-FFF2-40B4-BE49-F238E27FC236}">
                    <a16:creationId xmlns:a16="http://schemas.microsoft.com/office/drawing/2014/main" id="{3457D729-CB4C-47C2-97BF-D9F8547DCF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292" y="1249713"/>
                <a:ext cx="289964" cy="438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170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4" y="405530"/>
            <a:ext cx="7582011" cy="5674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70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4" y="405530"/>
            <a:ext cx="7582010" cy="5674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4" y="405530"/>
            <a:ext cx="7582010" cy="5674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65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4" y="405530"/>
            <a:ext cx="7582009" cy="5674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9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4" y="405530"/>
            <a:ext cx="7582009" cy="5674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5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5" y="405530"/>
            <a:ext cx="7582007" cy="5674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5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5" y="405530"/>
            <a:ext cx="7582007" cy="5674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5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5" y="405530"/>
            <a:ext cx="7582006" cy="5674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36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5" y="405530"/>
            <a:ext cx="7582006" cy="5674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1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2CB41C79-95B0-47AF-824E-441C5353DD0C}"/>
              </a:ext>
            </a:extLst>
          </p:cNvPr>
          <p:cNvGrpSpPr/>
          <p:nvPr/>
        </p:nvGrpSpPr>
        <p:grpSpPr>
          <a:xfrm>
            <a:off x="2514829" y="1225040"/>
            <a:ext cx="3463792" cy="3247548"/>
            <a:chOff x="3221026" y="1268016"/>
            <a:chExt cx="1981644" cy="1857930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A651A77-4860-49D9-BA96-9B79B7BDB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4807" y="1268016"/>
              <a:ext cx="1917863" cy="1857930"/>
            </a:xfrm>
            <a:prstGeom prst="rect">
              <a:avLst/>
            </a:prstGeom>
          </p:spPr>
        </p:pic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E9AFBE9-AEDD-46CC-B72C-D6374E10A0EB}"/>
                </a:ext>
              </a:extLst>
            </p:cNvPr>
            <p:cNvSpPr/>
            <p:nvPr/>
          </p:nvSpPr>
          <p:spPr>
            <a:xfrm>
              <a:off x="3221026" y="1381913"/>
              <a:ext cx="1825362" cy="1436914"/>
            </a:xfrm>
            <a:custGeom>
              <a:avLst/>
              <a:gdLst>
                <a:gd name="connsiteX0" fmla="*/ 0 w 1825362"/>
                <a:gd name="connsiteY0" fmla="*/ 0 h 1436914"/>
                <a:gd name="connsiteX1" fmla="*/ 0 w 1825362"/>
                <a:gd name="connsiteY1" fmla="*/ 0 h 1436914"/>
                <a:gd name="connsiteX2" fmla="*/ 226881 w 1825362"/>
                <a:gd name="connsiteY2" fmla="*/ 0 h 1436914"/>
                <a:gd name="connsiteX3" fmla="*/ 226881 w 1825362"/>
                <a:gd name="connsiteY3" fmla="*/ 422824 h 1436914"/>
                <a:gd name="connsiteX4" fmla="*/ 567203 w 1825362"/>
                <a:gd name="connsiteY4" fmla="*/ 422824 h 1436914"/>
                <a:gd name="connsiteX5" fmla="*/ 567203 w 1825362"/>
                <a:gd name="connsiteY5" fmla="*/ 285320 h 1436914"/>
                <a:gd name="connsiteX6" fmla="*/ 938463 w 1825362"/>
                <a:gd name="connsiteY6" fmla="*/ 285320 h 1436914"/>
                <a:gd name="connsiteX7" fmla="*/ 938463 w 1825362"/>
                <a:gd name="connsiteY7" fmla="*/ 0 h 1436914"/>
                <a:gd name="connsiteX8" fmla="*/ 1110342 w 1825362"/>
                <a:gd name="connsiteY8" fmla="*/ 0 h 1436914"/>
                <a:gd name="connsiteX9" fmla="*/ 1110342 w 1825362"/>
                <a:gd name="connsiteY9" fmla="*/ 123753 h 1436914"/>
                <a:gd name="connsiteX10" fmla="*/ 1299410 w 1825362"/>
                <a:gd name="connsiteY10" fmla="*/ 123753 h 1436914"/>
                <a:gd name="connsiteX11" fmla="*/ 1299410 w 1825362"/>
                <a:gd name="connsiteY11" fmla="*/ 3437 h 1436914"/>
                <a:gd name="connsiteX12" fmla="*/ 1467852 w 1825362"/>
                <a:gd name="connsiteY12" fmla="*/ 3437 h 1436914"/>
                <a:gd name="connsiteX13" fmla="*/ 1467852 w 1825362"/>
                <a:gd name="connsiteY13" fmla="*/ 594704 h 1436914"/>
                <a:gd name="connsiteX14" fmla="*/ 1821924 w 1825362"/>
                <a:gd name="connsiteY14" fmla="*/ 598141 h 1436914"/>
                <a:gd name="connsiteX15" fmla="*/ 1825362 w 1825362"/>
                <a:gd name="connsiteY15" fmla="*/ 787209 h 1436914"/>
                <a:gd name="connsiteX16" fmla="*/ 1656920 w 1825362"/>
                <a:gd name="connsiteY16" fmla="*/ 787209 h 1436914"/>
                <a:gd name="connsiteX17" fmla="*/ 1656920 w 1825362"/>
                <a:gd name="connsiteY17" fmla="*/ 1113780 h 1436914"/>
                <a:gd name="connsiteX18" fmla="*/ 1464415 w 1825362"/>
                <a:gd name="connsiteY18" fmla="*/ 1113780 h 1436914"/>
                <a:gd name="connsiteX19" fmla="*/ 1464415 w 1825362"/>
                <a:gd name="connsiteY19" fmla="*/ 948776 h 1436914"/>
                <a:gd name="connsiteX20" fmla="*/ 1278785 w 1825362"/>
                <a:gd name="connsiteY20" fmla="*/ 948776 h 1436914"/>
                <a:gd name="connsiteX21" fmla="*/ 1278785 w 1825362"/>
                <a:gd name="connsiteY21" fmla="*/ 1254722 h 1436914"/>
                <a:gd name="connsiteX22" fmla="*/ 694394 w 1825362"/>
                <a:gd name="connsiteY22" fmla="*/ 1254722 h 1436914"/>
                <a:gd name="connsiteX23" fmla="*/ 694394 w 1825362"/>
                <a:gd name="connsiteY23" fmla="*/ 1436914 h 1436914"/>
                <a:gd name="connsiteX24" fmla="*/ 787209 w 1825362"/>
                <a:gd name="connsiteY24" fmla="*/ 1436914 h 14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25362" h="1436914">
                  <a:moveTo>
                    <a:pt x="0" y="0"/>
                  </a:moveTo>
                  <a:lnTo>
                    <a:pt x="0" y="0"/>
                  </a:lnTo>
                  <a:lnTo>
                    <a:pt x="226881" y="0"/>
                  </a:lnTo>
                  <a:lnTo>
                    <a:pt x="226881" y="422824"/>
                  </a:lnTo>
                  <a:lnTo>
                    <a:pt x="567203" y="422824"/>
                  </a:lnTo>
                  <a:lnTo>
                    <a:pt x="567203" y="285320"/>
                  </a:lnTo>
                  <a:lnTo>
                    <a:pt x="938463" y="285320"/>
                  </a:lnTo>
                  <a:lnTo>
                    <a:pt x="938463" y="0"/>
                  </a:lnTo>
                  <a:lnTo>
                    <a:pt x="1110342" y="0"/>
                  </a:lnTo>
                  <a:lnTo>
                    <a:pt x="1110342" y="123753"/>
                  </a:lnTo>
                  <a:lnTo>
                    <a:pt x="1299410" y="123753"/>
                  </a:lnTo>
                  <a:lnTo>
                    <a:pt x="1299410" y="3437"/>
                  </a:lnTo>
                  <a:lnTo>
                    <a:pt x="1467852" y="3437"/>
                  </a:lnTo>
                  <a:lnTo>
                    <a:pt x="1467852" y="594704"/>
                  </a:lnTo>
                  <a:lnTo>
                    <a:pt x="1821924" y="598141"/>
                  </a:lnTo>
                  <a:lnTo>
                    <a:pt x="1825362" y="787209"/>
                  </a:lnTo>
                  <a:lnTo>
                    <a:pt x="1656920" y="787209"/>
                  </a:lnTo>
                  <a:lnTo>
                    <a:pt x="1656920" y="1113780"/>
                  </a:lnTo>
                  <a:lnTo>
                    <a:pt x="1464415" y="1113780"/>
                  </a:lnTo>
                  <a:lnTo>
                    <a:pt x="1464415" y="948776"/>
                  </a:lnTo>
                  <a:lnTo>
                    <a:pt x="1278785" y="948776"/>
                  </a:lnTo>
                  <a:lnTo>
                    <a:pt x="1278785" y="1254722"/>
                  </a:lnTo>
                  <a:lnTo>
                    <a:pt x="694394" y="1254722"/>
                  </a:lnTo>
                  <a:lnTo>
                    <a:pt x="694394" y="1436914"/>
                  </a:lnTo>
                  <a:lnTo>
                    <a:pt x="787209" y="1436914"/>
                  </a:lnTo>
                </a:path>
              </a:pathLst>
            </a:custGeom>
            <a:ln w="28575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Cruzada 29">
              <a:extLst>
                <a:ext uri="{FF2B5EF4-FFF2-40B4-BE49-F238E27FC236}">
                  <a16:creationId xmlns:a16="http://schemas.microsoft.com/office/drawing/2014/main" id="{2C121DDD-BB55-41C7-B40F-4EF50667D921}"/>
                </a:ext>
              </a:extLst>
            </p:cNvPr>
            <p:cNvSpPr/>
            <p:nvPr/>
          </p:nvSpPr>
          <p:spPr>
            <a:xfrm rot="2716405">
              <a:off x="3993625" y="2727268"/>
              <a:ext cx="181483" cy="183118"/>
            </a:xfrm>
            <a:prstGeom prst="plus">
              <a:avLst>
                <a:gd name="adj" fmla="val 4427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512250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45943027-4528-4C2D-BE13-27E2F983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95" y="405530"/>
            <a:ext cx="7582005" cy="5674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234315" y="1361800"/>
            <a:ext cx="1131336" cy="37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64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2784DED-9DF0-465D-AC5E-42B3FBBCC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-1465307" y="825826"/>
            <a:ext cx="5986489" cy="4953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053" y="160307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0776" y="180060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961" y="180060"/>
            <a:ext cx="853477" cy="82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21547A-E42E-4BF8-A956-C77B9D85F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5" r="72899"/>
          <a:stretch/>
        </p:blipFill>
        <p:spPr>
          <a:xfrm>
            <a:off x="8015755" y="1361797"/>
            <a:ext cx="1131336" cy="37619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EB59FD5-DF2C-42B5-979F-48A721AA00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99"/>
          <a:stretch/>
        </p:blipFill>
        <p:spPr>
          <a:xfrm>
            <a:off x="4521182" y="405530"/>
            <a:ext cx="3662196" cy="56744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936A5B-58EA-4C7D-BEDC-662EC0A0F2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63" r="78118"/>
          <a:stretch/>
        </p:blipFill>
        <p:spPr>
          <a:xfrm>
            <a:off x="0" y="1361797"/>
            <a:ext cx="707228" cy="37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02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653" y="713859"/>
            <a:ext cx="828000" cy="82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653" y="2165332"/>
            <a:ext cx="828000" cy="82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653" y="3621199"/>
            <a:ext cx="828000" cy="82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8A4AE00-FFB0-423D-A6AA-DD87A4B7708A}"/>
              </a:ext>
            </a:extLst>
          </p:cNvPr>
          <p:cNvSpPr/>
          <p:nvPr/>
        </p:nvSpPr>
        <p:spPr>
          <a:xfrm>
            <a:off x="2645653" y="1626674"/>
            <a:ext cx="3240000" cy="180000"/>
          </a:xfrm>
          <a:prstGeom prst="rect">
            <a:avLst/>
          </a:prstGeom>
          <a:solidFill>
            <a:srgbClr val="37C79A"/>
          </a:solidFill>
          <a:ln>
            <a:solidFill>
              <a:srgbClr val="37C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EDB3292-7C14-46DB-AF00-7F0C0B580179}"/>
              </a:ext>
            </a:extLst>
          </p:cNvPr>
          <p:cNvSpPr/>
          <p:nvPr/>
        </p:nvSpPr>
        <p:spPr>
          <a:xfrm>
            <a:off x="2645653" y="3083040"/>
            <a:ext cx="3240000" cy="180000"/>
          </a:xfrm>
          <a:prstGeom prst="rect">
            <a:avLst/>
          </a:prstGeom>
          <a:solidFill>
            <a:srgbClr val="B4DB45"/>
          </a:solidFill>
          <a:ln>
            <a:solidFill>
              <a:srgbClr val="B4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F821F76-F5E5-4617-89A3-FBDB28AD6E73}"/>
              </a:ext>
            </a:extLst>
          </p:cNvPr>
          <p:cNvSpPr/>
          <p:nvPr/>
        </p:nvSpPr>
        <p:spPr>
          <a:xfrm>
            <a:off x="2645653" y="4538408"/>
            <a:ext cx="3240000" cy="180000"/>
          </a:xfrm>
          <a:prstGeom prst="rect">
            <a:avLst/>
          </a:prstGeom>
          <a:solidFill>
            <a:srgbClr val="62B6D4"/>
          </a:solidFill>
          <a:ln>
            <a:solidFill>
              <a:srgbClr val="62B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35BA59B-F3F5-40D6-A250-2AD9D0B86974}"/>
              </a:ext>
            </a:extLst>
          </p:cNvPr>
          <p:cNvGrpSpPr/>
          <p:nvPr/>
        </p:nvGrpSpPr>
        <p:grpSpPr>
          <a:xfrm>
            <a:off x="5754400" y="713859"/>
            <a:ext cx="363160" cy="4429641"/>
            <a:chOff x="6477278" y="713859"/>
            <a:chExt cx="363160" cy="4429641"/>
          </a:xfrm>
        </p:grpSpPr>
        <p:cxnSp>
          <p:nvCxnSpPr>
            <p:cNvPr id="13" name="Conexão reta 12">
              <a:extLst>
                <a:ext uri="{FF2B5EF4-FFF2-40B4-BE49-F238E27FC236}">
                  <a16:creationId xmlns:a16="http://schemas.microsoft.com/office/drawing/2014/main" id="{95FA2721-39A6-4DDF-8A9B-6C45573598E3}"/>
                </a:ext>
              </a:extLst>
            </p:cNvPr>
            <p:cNvCxnSpPr>
              <a:cxnSpLocks/>
            </p:cNvCxnSpPr>
            <p:nvPr/>
          </p:nvCxnSpPr>
          <p:spPr>
            <a:xfrm>
              <a:off x="6657278" y="713859"/>
              <a:ext cx="0" cy="442964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1D5A868-E944-4B81-85E8-999C0954CE41}"/>
                </a:ext>
              </a:extLst>
            </p:cNvPr>
            <p:cNvSpPr/>
            <p:nvPr/>
          </p:nvSpPr>
          <p:spPr>
            <a:xfrm>
              <a:off x="6477278" y="1541859"/>
              <a:ext cx="360000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7CAD4D-34FE-4582-9FD9-D851C953ED8E}"/>
                </a:ext>
              </a:extLst>
            </p:cNvPr>
            <p:cNvSpPr/>
            <p:nvPr/>
          </p:nvSpPr>
          <p:spPr>
            <a:xfrm>
              <a:off x="6478858" y="2993332"/>
              <a:ext cx="360000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E6FFE8-160C-4D80-B4EB-C3575C6C7292}"/>
                </a:ext>
              </a:extLst>
            </p:cNvPr>
            <p:cNvSpPr/>
            <p:nvPr/>
          </p:nvSpPr>
          <p:spPr>
            <a:xfrm>
              <a:off x="6480438" y="4444805"/>
              <a:ext cx="360000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889670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2313FA5-341A-42E5-8C47-747610DBA33F}"/>
              </a:ext>
            </a:extLst>
          </p:cNvPr>
          <p:cNvGrpSpPr/>
          <p:nvPr/>
        </p:nvGrpSpPr>
        <p:grpSpPr>
          <a:xfrm>
            <a:off x="2645653" y="713859"/>
            <a:ext cx="3240000" cy="1092815"/>
            <a:chOff x="2645653" y="713859"/>
            <a:chExt cx="3240000" cy="1092815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BB2F31D-0F07-4102-817F-0A3462BD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653" y="713859"/>
              <a:ext cx="828000" cy="828000"/>
            </a:xfrm>
            <a:prstGeom prst="rect">
              <a:avLst/>
            </a:prstGeom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A4AE00-FFB0-423D-A6AA-DD87A4B7708A}"/>
                </a:ext>
              </a:extLst>
            </p:cNvPr>
            <p:cNvSpPr/>
            <p:nvPr/>
          </p:nvSpPr>
          <p:spPr>
            <a:xfrm>
              <a:off x="2645653" y="1626674"/>
              <a:ext cx="3240000" cy="180000"/>
            </a:xfrm>
            <a:prstGeom prst="rect">
              <a:avLst/>
            </a:prstGeom>
            <a:solidFill>
              <a:srgbClr val="37C79A"/>
            </a:solidFill>
            <a:ln>
              <a:solidFill>
                <a:srgbClr val="37C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0FCF000-0A2F-4AC6-9E4D-7E4FE01626D8}"/>
              </a:ext>
            </a:extLst>
          </p:cNvPr>
          <p:cNvGrpSpPr/>
          <p:nvPr/>
        </p:nvGrpSpPr>
        <p:grpSpPr>
          <a:xfrm>
            <a:off x="2645653" y="2165332"/>
            <a:ext cx="3240000" cy="1097708"/>
            <a:chOff x="2645653" y="2165332"/>
            <a:chExt cx="3240000" cy="109770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826E7E0-F1A5-4EE2-963F-37E77C41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1653" y="2165332"/>
              <a:ext cx="828000" cy="828000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EDB3292-7C14-46DB-AF00-7F0C0B580179}"/>
                </a:ext>
              </a:extLst>
            </p:cNvPr>
            <p:cNvSpPr/>
            <p:nvPr/>
          </p:nvSpPr>
          <p:spPr>
            <a:xfrm>
              <a:off x="2645653" y="3083040"/>
              <a:ext cx="3240000" cy="180000"/>
            </a:xfrm>
            <a:prstGeom prst="rect">
              <a:avLst/>
            </a:prstGeom>
            <a:solidFill>
              <a:srgbClr val="B4DB45"/>
            </a:solidFill>
            <a:ln>
              <a:solidFill>
                <a:srgbClr val="B4D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02162FC-7E0C-4822-B236-7D3B49C4AC5C}"/>
              </a:ext>
            </a:extLst>
          </p:cNvPr>
          <p:cNvGrpSpPr/>
          <p:nvPr/>
        </p:nvGrpSpPr>
        <p:grpSpPr>
          <a:xfrm>
            <a:off x="2645653" y="3621199"/>
            <a:ext cx="3240000" cy="1097209"/>
            <a:chOff x="2645653" y="3621199"/>
            <a:chExt cx="3240000" cy="1097209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B7E0934-7456-4B75-A556-58B91391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1653" y="3621199"/>
              <a:ext cx="828000" cy="828000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FF821F76-F5E5-4617-89A3-FBDB28AD6E73}"/>
                </a:ext>
              </a:extLst>
            </p:cNvPr>
            <p:cNvSpPr/>
            <p:nvPr/>
          </p:nvSpPr>
          <p:spPr>
            <a:xfrm>
              <a:off x="2645653" y="4538408"/>
              <a:ext cx="3240000" cy="180000"/>
            </a:xfrm>
            <a:prstGeom prst="rect">
              <a:avLst/>
            </a:prstGeom>
            <a:solidFill>
              <a:srgbClr val="62B6D4"/>
            </a:solidFill>
            <a:ln>
              <a:solidFill>
                <a:srgbClr val="62B6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4BD225C-0865-4FD3-A419-322F057DC331}"/>
              </a:ext>
            </a:extLst>
          </p:cNvPr>
          <p:cNvGrpSpPr/>
          <p:nvPr/>
        </p:nvGrpSpPr>
        <p:grpSpPr>
          <a:xfrm rot="16200000">
            <a:off x="4392000" y="-1321496"/>
            <a:ext cx="360001" cy="9143998"/>
            <a:chOff x="6122194" y="-2814771"/>
            <a:chExt cx="360001" cy="7619576"/>
          </a:xfrm>
        </p:grpSpPr>
        <p:cxnSp>
          <p:nvCxnSpPr>
            <p:cNvPr id="21" name="Conexão reta 20">
              <a:extLst>
                <a:ext uri="{FF2B5EF4-FFF2-40B4-BE49-F238E27FC236}">
                  <a16:creationId xmlns:a16="http://schemas.microsoft.com/office/drawing/2014/main" id="{E16BFA1D-40A3-4260-999F-23DB9AFD3B2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81256" y="983865"/>
              <a:ext cx="7619576" cy="2230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B46EA2A-62BF-481A-91FA-B5532D3EFC21}"/>
                </a:ext>
              </a:extLst>
            </p:cNvPr>
            <p:cNvSpPr/>
            <p:nvPr/>
          </p:nvSpPr>
          <p:spPr>
            <a:xfrm>
              <a:off x="6122194" y="-760174"/>
              <a:ext cx="360000" cy="29998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B04E9E-B9E3-44A3-9E8E-C5BBCE8C96C9}"/>
                </a:ext>
              </a:extLst>
            </p:cNvPr>
            <p:cNvSpPr/>
            <p:nvPr/>
          </p:nvSpPr>
          <p:spPr>
            <a:xfrm>
              <a:off x="6122195" y="1939674"/>
              <a:ext cx="360000" cy="29998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749CC753-3B74-4CB8-9CCE-3B0A90E4D4FB}"/>
              </a:ext>
            </a:extLst>
          </p:cNvPr>
          <p:cNvGrpSpPr/>
          <p:nvPr/>
        </p:nvGrpSpPr>
        <p:grpSpPr>
          <a:xfrm>
            <a:off x="5754400" y="713859"/>
            <a:ext cx="363160" cy="4429641"/>
            <a:chOff x="6477278" y="713859"/>
            <a:chExt cx="363160" cy="4429641"/>
          </a:xfrm>
        </p:grpSpPr>
        <p:cxnSp>
          <p:nvCxnSpPr>
            <p:cNvPr id="29" name="Conexão reta 28">
              <a:extLst>
                <a:ext uri="{FF2B5EF4-FFF2-40B4-BE49-F238E27FC236}">
                  <a16:creationId xmlns:a16="http://schemas.microsoft.com/office/drawing/2014/main" id="{62C2E892-3B09-4593-B997-AF28C90828B2}"/>
                </a:ext>
              </a:extLst>
            </p:cNvPr>
            <p:cNvCxnSpPr>
              <a:cxnSpLocks/>
            </p:cNvCxnSpPr>
            <p:nvPr/>
          </p:nvCxnSpPr>
          <p:spPr>
            <a:xfrm>
              <a:off x="6657278" y="713859"/>
              <a:ext cx="0" cy="442964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D9687E1-E257-4CCF-99A0-A3EE05A9FA58}"/>
                </a:ext>
              </a:extLst>
            </p:cNvPr>
            <p:cNvSpPr/>
            <p:nvPr/>
          </p:nvSpPr>
          <p:spPr>
            <a:xfrm>
              <a:off x="6477278" y="1541859"/>
              <a:ext cx="360000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E46349B-8062-43AC-8395-E4E4A21FF5BC}"/>
                </a:ext>
              </a:extLst>
            </p:cNvPr>
            <p:cNvSpPr/>
            <p:nvPr/>
          </p:nvSpPr>
          <p:spPr>
            <a:xfrm>
              <a:off x="6478858" y="2993332"/>
              <a:ext cx="360000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5A16AD-1E2C-4F7F-B555-08A5062DDB6A}"/>
                </a:ext>
              </a:extLst>
            </p:cNvPr>
            <p:cNvSpPr/>
            <p:nvPr/>
          </p:nvSpPr>
          <p:spPr>
            <a:xfrm>
              <a:off x="6480438" y="4444805"/>
              <a:ext cx="360000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4154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278 L -0.34757 0.28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8" y="1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-0.00061 L 0.35452 -0.282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93195D6-1ECB-48DD-94FF-ACE4281F23E0}"/>
              </a:ext>
            </a:extLst>
          </p:cNvPr>
          <p:cNvSpPr/>
          <p:nvPr/>
        </p:nvSpPr>
        <p:spPr>
          <a:xfrm>
            <a:off x="234315" y="1352831"/>
            <a:ext cx="8018846" cy="2550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Exploration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898B6DB-D857-4DCE-92F2-2C216C479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2" y="2822182"/>
            <a:ext cx="972000" cy="972000"/>
          </a:xfrm>
          <a:prstGeom prst="rect">
            <a:avLst/>
          </a:prstGeom>
        </p:spPr>
      </p:pic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7C4D190-D26A-44B4-A365-EE9C0FE04815}"/>
              </a:ext>
            </a:extLst>
          </p:cNvPr>
          <p:cNvCxnSpPr/>
          <p:nvPr/>
        </p:nvCxnSpPr>
        <p:spPr>
          <a:xfrm>
            <a:off x="1828800" y="1899138"/>
            <a:ext cx="0" cy="30714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6784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2313FA5-341A-42E5-8C47-747610DBA33F}"/>
              </a:ext>
            </a:extLst>
          </p:cNvPr>
          <p:cNvGrpSpPr/>
          <p:nvPr/>
        </p:nvGrpSpPr>
        <p:grpSpPr>
          <a:xfrm>
            <a:off x="2133161" y="1716553"/>
            <a:ext cx="6120000" cy="900000"/>
            <a:chOff x="-221726" y="1063211"/>
            <a:chExt cx="6120000" cy="9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A4AE00-FFB0-423D-A6AA-DD87A4B7708A}"/>
                </a:ext>
              </a:extLst>
            </p:cNvPr>
            <p:cNvSpPr/>
            <p:nvPr/>
          </p:nvSpPr>
          <p:spPr>
            <a:xfrm>
              <a:off x="-221726" y="1387211"/>
              <a:ext cx="6120000" cy="180000"/>
            </a:xfrm>
            <a:prstGeom prst="rect">
              <a:avLst/>
            </a:prstGeom>
            <a:solidFill>
              <a:srgbClr val="37C79A"/>
            </a:solidFill>
            <a:ln>
              <a:solidFill>
                <a:srgbClr val="37C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BB2F31D-0F07-4102-817F-0A3462BD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4274" y="1063211"/>
              <a:ext cx="900000" cy="900000"/>
            </a:xfrm>
            <a:prstGeom prst="rect">
              <a:avLst/>
            </a:prstGeom>
          </p:spPr>
        </p:pic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C93195D6-1ECB-48DD-94FF-ACE4281F23E0}"/>
              </a:ext>
            </a:extLst>
          </p:cNvPr>
          <p:cNvSpPr/>
          <p:nvPr/>
        </p:nvSpPr>
        <p:spPr>
          <a:xfrm>
            <a:off x="234315" y="1352831"/>
            <a:ext cx="8018846" cy="2550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Exploration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898B6DB-D857-4DCE-92F2-2C216C479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2" y="2822182"/>
            <a:ext cx="972000" cy="972000"/>
          </a:xfrm>
          <a:prstGeom prst="rect">
            <a:avLst/>
          </a:prstGeom>
        </p:spPr>
      </p:pic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7C4D190-D26A-44B4-A365-EE9C0FE04815}"/>
              </a:ext>
            </a:extLst>
          </p:cNvPr>
          <p:cNvCxnSpPr/>
          <p:nvPr/>
        </p:nvCxnSpPr>
        <p:spPr>
          <a:xfrm>
            <a:off x="1828800" y="1899138"/>
            <a:ext cx="0" cy="30714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868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2313FA5-341A-42E5-8C47-747610DBA33F}"/>
              </a:ext>
            </a:extLst>
          </p:cNvPr>
          <p:cNvGrpSpPr/>
          <p:nvPr/>
        </p:nvGrpSpPr>
        <p:grpSpPr>
          <a:xfrm>
            <a:off x="2133161" y="1716553"/>
            <a:ext cx="6120000" cy="900000"/>
            <a:chOff x="-221726" y="1063211"/>
            <a:chExt cx="6120000" cy="9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A4AE00-FFB0-423D-A6AA-DD87A4B7708A}"/>
                </a:ext>
              </a:extLst>
            </p:cNvPr>
            <p:cNvSpPr/>
            <p:nvPr/>
          </p:nvSpPr>
          <p:spPr>
            <a:xfrm>
              <a:off x="-221726" y="1387211"/>
              <a:ext cx="6120000" cy="180000"/>
            </a:xfrm>
            <a:prstGeom prst="rect">
              <a:avLst/>
            </a:prstGeom>
            <a:solidFill>
              <a:srgbClr val="37C79A"/>
            </a:solidFill>
            <a:ln>
              <a:solidFill>
                <a:srgbClr val="37C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BB2F31D-0F07-4102-817F-0A3462BD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4274" y="1063211"/>
              <a:ext cx="900000" cy="900000"/>
            </a:xfrm>
            <a:prstGeom prst="rect">
              <a:avLst/>
            </a:prstGeom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B898B6DB-D857-4DCE-92F2-2C216C479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2" y="2822182"/>
            <a:ext cx="972000" cy="9720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DA3AD051-E3B4-4483-A6B2-ACBEA35FBE0B}"/>
              </a:ext>
            </a:extLst>
          </p:cNvPr>
          <p:cNvGrpSpPr/>
          <p:nvPr/>
        </p:nvGrpSpPr>
        <p:grpSpPr>
          <a:xfrm>
            <a:off x="2133161" y="2474517"/>
            <a:ext cx="2160000" cy="906817"/>
            <a:chOff x="2133161" y="2556315"/>
            <a:chExt cx="2160000" cy="906817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85CB91C2-CB4D-4B02-8FD1-70B70DCD18AD}"/>
                </a:ext>
              </a:extLst>
            </p:cNvPr>
            <p:cNvSpPr/>
            <p:nvPr/>
          </p:nvSpPr>
          <p:spPr>
            <a:xfrm>
              <a:off x="2133161" y="2945293"/>
              <a:ext cx="2160000" cy="180000"/>
            </a:xfrm>
            <a:prstGeom prst="rect">
              <a:avLst/>
            </a:prstGeom>
            <a:solidFill>
              <a:srgbClr val="EC4297"/>
            </a:solidFill>
            <a:ln>
              <a:solidFill>
                <a:srgbClr val="EC42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4B32044-2EDB-4912-A145-4253220B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3439" y="2556315"/>
              <a:ext cx="900000" cy="906817"/>
            </a:xfrm>
            <a:prstGeom prst="rect">
              <a:avLst/>
            </a:prstGeom>
          </p:spPr>
        </p:pic>
      </p:grp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7C4D190-D26A-44B4-A365-EE9C0FE04815}"/>
              </a:ext>
            </a:extLst>
          </p:cNvPr>
          <p:cNvCxnSpPr/>
          <p:nvPr/>
        </p:nvCxnSpPr>
        <p:spPr>
          <a:xfrm>
            <a:off x="1828800" y="1899138"/>
            <a:ext cx="0" cy="30714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1E977AAF-01EC-445F-917A-E19CF86C94C2}"/>
              </a:ext>
            </a:extLst>
          </p:cNvPr>
          <p:cNvSpPr/>
          <p:nvPr/>
        </p:nvSpPr>
        <p:spPr>
          <a:xfrm>
            <a:off x="234315" y="1352831"/>
            <a:ext cx="8018846" cy="2550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Exploration</a:t>
            </a:r>
          </a:p>
        </p:txBody>
      </p:sp>
    </p:spTree>
    <p:extLst>
      <p:ext uri="{BB962C8B-B14F-4D97-AF65-F5344CB8AC3E}">
        <p14:creationId xmlns:p14="http://schemas.microsoft.com/office/powerpoint/2010/main" val="37939927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2313FA5-341A-42E5-8C47-747610DBA33F}"/>
              </a:ext>
            </a:extLst>
          </p:cNvPr>
          <p:cNvGrpSpPr/>
          <p:nvPr/>
        </p:nvGrpSpPr>
        <p:grpSpPr>
          <a:xfrm>
            <a:off x="2133161" y="1716553"/>
            <a:ext cx="6120000" cy="900000"/>
            <a:chOff x="-221726" y="1063211"/>
            <a:chExt cx="6120000" cy="9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A4AE00-FFB0-423D-A6AA-DD87A4B7708A}"/>
                </a:ext>
              </a:extLst>
            </p:cNvPr>
            <p:cNvSpPr/>
            <p:nvPr/>
          </p:nvSpPr>
          <p:spPr>
            <a:xfrm>
              <a:off x="-221726" y="1387211"/>
              <a:ext cx="6120000" cy="180000"/>
            </a:xfrm>
            <a:prstGeom prst="rect">
              <a:avLst/>
            </a:prstGeom>
            <a:solidFill>
              <a:srgbClr val="37C79A"/>
            </a:solidFill>
            <a:ln>
              <a:solidFill>
                <a:srgbClr val="37C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BB2F31D-0F07-4102-817F-0A3462BD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4274" y="1063211"/>
              <a:ext cx="900000" cy="900000"/>
            </a:xfrm>
            <a:prstGeom prst="rect">
              <a:avLst/>
            </a:prstGeom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B898B6DB-D857-4DCE-92F2-2C216C479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2" y="2822182"/>
            <a:ext cx="972000" cy="9720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DA3AD051-E3B4-4483-A6B2-ACBEA35FBE0B}"/>
              </a:ext>
            </a:extLst>
          </p:cNvPr>
          <p:cNvGrpSpPr/>
          <p:nvPr/>
        </p:nvGrpSpPr>
        <p:grpSpPr>
          <a:xfrm>
            <a:off x="2133161" y="2474517"/>
            <a:ext cx="2160000" cy="906817"/>
            <a:chOff x="2133161" y="2556315"/>
            <a:chExt cx="2160000" cy="906817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85CB91C2-CB4D-4B02-8FD1-70B70DCD18AD}"/>
                </a:ext>
              </a:extLst>
            </p:cNvPr>
            <p:cNvSpPr/>
            <p:nvPr/>
          </p:nvSpPr>
          <p:spPr>
            <a:xfrm>
              <a:off x="2133161" y="2945293"/>
              <a:ext cx="2160000" cy="180000"/>
            </a:xfrm>
            <a:prstGeom prst="rect">
              <a:avLst/>
            </a:prstGeom>
            <a:solidFill>
              <a:srgbClr val="EC4297"/>
            </a:solidFill>
            <a:ln>
              <a:solidFill>
                <a:srgbClr val="EC42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4B32044-2EDB-4912-A145-4253220B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3439" y="2556315"/>
              <a:ext cx="900000" cy="906817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110AF2B-11E4-4F07-8A6E-BA4FFEA9F9C6}"/>
              </a:ext>
            </a:extLst>
          </p:cNvPr>
          <p:cNvGrpSpPr/>
          <p:nvPr/>
        </p:nvGrpSpPr>
        <p:grpSpPr>
          <a:xfrm>
            <a:off x="2853161" y="3198269"/>
            <a:ext cx="5400000" cy="906818"/>
            <a:chOff x="4300269" y="3263034"/>
            <a:chExt cx="5400000" cy="906818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5D11526D-5F82-429C-BAC7-423D206320F8}"/>
                </a:ext>
              </a:extLst>
            </p:cNvPr>
            <p:cNvSpPr/>
            <p:nvPr/>
          </p:nvSpPr>
          <p:spPr>
            <a:xfrm>
              <a:off x="4300269" y="3625227"/>
              <a:ext cx="5400000" cy="180000"/>
            </a:xfrm>
            <a:prstGeom prst="rect">
              <a:avLst/>
            </a:prstGeom>
            <a:solidFill>
              <a:srgbClr val="FEE26A"/>
            </a:solidFill>
            <a:ln>
              <a:solidFill>
                <a:srgbClr val="FEE2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CBAC5E4C-8271-4CBC-82FE-5DD92494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0546" y="3263034"/>
              <a:ext cx="900000" cy="906818"/>
            </a:xfrm>
            <a:prstGeom prst="rect">
              <a:avLst/>
            </a:prstGeom>
          </p:spPr>
        </p:pic>
      </p:grp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7C4D190-D26A-44B4-A365-EE9C0FE04815}"/>
              </a:ext>
            </a:extLst>
          </p:cNvPr>
          <p:cNvCxnSpPr/>
          <p:nvPr/>
        </p:nvCxnSpPr>
        <p:spPr>
          <a:xfrm>
            <a:off x="1828800" y="1899138"/>
            <a:ext cx="0" cy="30714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7449F88B-D2CF-4947-9A69-5E565BF82338}"/>
              </a:ext>
            </a:extLst>
          </p:cNvPr>
          <p:cNvSpPr/>
          <p:nvPr/>
        </p:nvSpPr>
        <p:spPr>
          <a:xfrm>
            <a:off x="234315" y="1352831"/>
            <a:ext cx="8018846" cy="2550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Exploration</a:t>
            </a:r>
          </a:p>
        </p:txBody>
      </p:sp>
    </p:spTree>
    <p:extLst>
      <p:ext uri="{BB962C8B-B14F-4D97-AF65-F5344CB8AC3E}">
        <p14:creationId xmlns:p14="http://schemas.microsoft.com/office/powerpoint/2010/main" val="2795014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2313FA5-341A-42E5-8C47-747610DBA33F}"/>
              </a:ext>
            </a:extLst>
          </p:cNvPr>
          <p:cNvGrpSpPr/>
          <p:nvPr/>
        </p:nvGrpSpPr>
        <p:grpSpPr>
          <a:xfrm>
            <a:off x="2133161" y="1716553"/>
            <a:ext cx="6120000" cy="900000"/>
            <a:chOff x="-221726" y="1063211"/>
            <a:chExt cx="6120000" cy="900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8A4AE00-FFB0-423D-A6AA-DD87A4B7708A}"/>
                </a:ext>
              </a:extLst>
            </p:cNvPr>
            <p:cNvSpPr/>
            <p:nvPr/>
          </p:nvSpPr>
          <p:spPr>
            <a:xfrm>
              <a:off x="-221726" y="1387211"/>
              <a:ext cx="6120000" cy="180000"/>
            </a:xfrm>
            <a:prstGeom prst="rect">
              <a:avLst/>
            </a:prstGeom>
            <a:solidFill>
              <a:srgbClr val="37C79A"/>
            </a:solidFill>
            <a:ln>
              <a:solidFill>
                <a:srgbClr val="37C7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BB2F31D-0F07-4102-817F-0A3462BD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4274" y="1063211"/>
              <a:ext cx="900000" cy="900000"/>
            </a:xfrm>
            <a:prstGeom prst="rect">
              <a:avLst/>
            </a:prstGeom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B898B6DB-D857-4DCE-92F2-2C216C479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2" y="2822182"/>
            <a:ext cx="972000" cy="9720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DA3AD051-E3B4-4483-A6B2-ACBEA35FBE0B}"/>
              </a:ext>
            </a:extLst>
          </p:cNvPr>
          <p:cNvGrpSpPr/>
          <p:nvPr/>
        </p:nvGrpSpPr>
        <p:grpSpPr>
          <a:xfrm>
            <a:off x="2133161" y="2474517"/>
            <a:ext cx="2160000" cy="906817"/>
            <a:chOff x="2133161" y="2556315"/>
            <a:chExt cx="2160000" cy="906817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85CB91C2-CB4D-4B02-8FD1-70B70DCD18AD}"/>
                </a:ext>
              </a:extLst>
            </p:cNvPr>
            <p:cNvSpPr/>
            <p:nvPr/>
          </p:nvSpPr>
          <p:spPr>
            <a:xfrm>
              <a:off x="2133161" y="2945293"/>
              <a:ext cx="2160000" cy="180000"/>
            </a:xfrm>
            <a:prstGeom prst="rect">
              <a:avLst/>
            </a:prstGeom>
            <a:solidFill>
              <a:srgbClr val="EC4297"/>
            </a:solidFill>
            <a:ln>
              <a:solidFill>
                <a:srgbClr val="EC42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4B32044-2EDB-4912-A145-4253220B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3439" y="2556315"/>
              <a:ext cx="900000" cy="906817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110AF2B-11E4-4F07-8A6E-BA4FFEA9F9C6}"/>
              </a:ext>
            </a:extLst>
          </p:cNvPr>
          <p:cNvGrpSpPr/>
          <p:nvPr/>
        </p:nvGrpSpPr>
        <p:grpSpPr>
          <a:xfrm>
            <a:off x="2853161" y="3198269"/>
            <a:ext cx="5400000" cy="906818"/>
            <a:chOff x="4300269" y="3263034"/>
            <a:chExt cx="5400000" cy="906818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5D11526D-5F82-429C-BAC7-423D206320F8}"/>
                </a:ext>
              </a:extLst>
            </p:cNvPr>
            <p:cNvSpPr/>
            <p:nvPr/>
          </p:nvSpPr>
          <p:spPr>
            <a:xfrm>
              <a:off x="4300269" y="3625227"/>
              <a:ext cx="5400000" cy="180000"/>
            </a:xfrm>
            <a:prstGeom prst="rect">
              <a:avLst/>
            </a:prstGeom>
            <a:solidFill>
              <a:srgbClr val="FEE26A"/>
            </a:solidFill>
            <a:ln>
              <a:solidFill>
                <a:srgbClr val="FEE2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CBAC5E4C-8271-4CBC-82FE-5DD92494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0546" y="3263034"/>
              <a:ext cx="900000" cy="90681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6C2C2CA-294D-4D59-9393-5800F2F60D0A}"/>
              </a:ext>
            </a:extLst>
          </p:cNvPr>
          <p:cNvGrpSpPr/>
          <p:nvPr/>
        </p:nvGrpSpPr>
        <p:grpSpPr>
          <a:xfrm>
            <a:off x="2853161" y="4284531"/>
            <a:ext cx="5400000" cy="834273"/>
            <a:chOff x="2853161" y="4284531"/>
            <a:chExt cx="5400000" cy="834273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EDB3292-7C14-46DB-AF00-7F0C0B580179}"/>
                </a:ext>
              </a:extLst>
            </p:cNvPr>
            <p:cNvSpPr/>
            <p:nvPr/>
          </p:nvSpPr>
          <p:spPr>
            <a:xfrm>
              <a:off x="4653160" y="4629303"/>
              <a:ext cx="1800000" cy="180000"/>
            </a:xfrm>
            <a:prstGeom prst="rect">
              <a:avLst/>
            </a:prstGeom>
            <a:solidFill>
              <a:srgbClr val="B4D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826E7E0-F1A5-4EE2-963F-37E77C41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9160" y="4290804"/>
              <a:ext cx="828000" cy="82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FF821F76-F5E5-4617-89A3-FBDB28AD6E73}"/>
                </a:ext>
              </a:extLst>
            </p:cNvPr>
            <p:cNvSpPr/>
            <p:nvPr/>
          </p:nvSpPr>
          <p:spPr>
            <a:xfrm>
              <a:off x="6453161" y="4629303"/>
              <a:ext cx="1800000" cy="180000"/>
            </a:xfrm>
            <a:prstGeom prst="rect">
              <a:avLst/>
            </a:prstGeom>
            <a:solidFill>
              <a:srgbClr val="62B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B7E0934-7456-4B75-A556-58B91391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39161" y="4290804"/>
              <a:ext cx="828000" cy="82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2B6E1C3-46BF-4824-B078-0A5B114A5E7F}"/>
                </a:ext>
              </a:extLst>
            </p:cNvPr>
            <p:cNvSpPr/>
            <p:nvPr/>
          </p:nvSpPr>
          <p:spPr>
            <a:xfrm>
              <a:off x="2853161" y="4629303"/>
              <a:ext cx="1800000" cy="180000"/>
            </a:xfrm>
            <a:prstGeom prst="rect">
              <a:avLst/>
            </a:prstGeom>
            <a:solidFill>
              <a:srgbClr val="E6A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A1BDF08B-BA0D-4160-842A-621D6C35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9159" y="4284531"/>
              <a:ext cx="828000" cy="834273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7C4D190-D26A-44B4-A365-EE9C0FE04815}"/>
              </a:ext>
            </a:extLst>
          </p:cNvPr>
          <p:cNvCxnSpPr/>
          <p:nvPr/>
        </p:nvCxnSpPr>
        <p:spPr>
          <a:xfrm>
            <a:off x="1828800" y="1899138"/>
            <a:ext cx="0" cy="30714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310211-2555-4E35-8367-87CC81C2633B}"/>
              </a:ext>
            </a:extLst>
          </p:cNvPr>
          <p:cNvSpPr/>
          <p:nvPr/>
        </p:nvSpPr>
        <p:spPr>
          <a:xfrm>
            <a:off x="234315" y="1352831"/>
            <a:ext cx="8018846" cy="2550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Exploration</a:t>
            </a:r>
          </a:p>
        </p:txBody>
      </p:sp>
    </p:spTree>
    <p:extLst>
      <p:ext uri="{BB962C8B-B14F-4D97-AF65-F5344CB8AC3E}">
        <p14:creationId xmlns:p14="http://schemas.microsoft.com/office/powerpoint/2010/main" val="3936353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9091949-83F6-418C-BC20-F74A7124B518}"/>
              </a:ext>
            </a:extLst>
          </p:cNvPr>
          <p:cNvSpPr txBox="1"/>
          <p:nvPr/>
        </p:nvSpPr>
        <p:spPr>
          <a:xfrm>
            <a:off x="234315" y="1381553"/>
            <a:ext cx="68462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performing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Algorithmic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0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3614C01-FB5E-4200-92C0-BAC9F47C1CC8}"/>
              </a:ext>
            </a:extLst>
          </p:cNvPr>
          <p:cNvGrpSpPr/>
          <p:nvPr/>
        </p:nvGrpSpPr>
        <p:grpSpPr>
          <a:xfrm>
            <a:off x="2567292" y="1225040"/>
            <a:ext cx="3473031" cy="3247548"/>
            <a:chOff x="6091417" y="1268017"/>
            <a:chExt cx="1986929" cy="1857930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331A768-E451-437B-B73B-AF18DCD8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6017" y="1268017"/>
              <a:ext cx="1917863" cy="1857930"/>
            </a:xfrm>
            <a:prstGeom prst="rect">
              <a:avLst/>
            </a:prstGeom>
          </p:spPr>
        </p:pic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386E5BA6-7008-4CCF-8772-D5EE1A9C0040}"/>
                </a:ext>
              </a:extLst>
            </p:cNvPr>
            <p:cNvSpPr/>
            <p:nvPr/>
          </p:nvSpPr>
          <p:spPr>
            <a:xfrm>
              <a:off x="6091417" y="1350974"/>
              <a:ext cx="1986929" cy="1660358"/>
            </a:xfrm>
            <a:custGeom>
              <a:avLst/>
              <a:gdLst>
                <a:gd name="connsiteX0" fmla="*/ 0 w 1986929"/>
                <a:gd name="connsiteY0" fmla="*/ 37814 h 1660358"/>
                <a:gd name="connsiteX1" fmla="*/ 185630 w 1986929"/>
                <a:gd name="connsiteY1" fmla="*/ 37814 h 1660358"/>
                <a:gd name="connsiteX2" fmla="*/ 185630 w 1986929"/>
                <a:gd name="connsiteY2" fmla="*/ 446888 h 1660358"/>
                <a:gd name="connsiteX3" fmla="*/ 532827 w 1986929"/>
                <a:gd name="connsiteY3" fmla="*/ 446888 h 1660358"/>
                <a:gd name="connsiteX4" fmla="*/ 532827 w 1986929"/>
                <a:gd name="connsiteY4" fmla="*/ 336885 h 1660358"/>
                <a:gd name="connsiteX5" fmla="*/ 914400 w 1986929"/>
                <a:gd name="connsiteY5" fmla="*/ 336885 h 1660358"/>
                <a:gd name="connsiteX6" fmla="*/ 914400 w 1986929"/>
                <a:gd name="connsiteY6" fmla="*/ 30939 h 1660358"/>
                <a:gd name="connsiteX7" fmla="*/ 1089717 w 1986929"/>
                <a:gd name="connsiteY7" fmla="*/ 30939 h 1660358"/>
                <a:gd name="connsiteX8" fmla="*/ 1089717 w 1986929"/>
                <a:gd name="connsiteY8" fmla="*/ 161567 h 1660358"/>
                <a:gd name="connsiteX9" fmla="*/ 1258159 w 1986929"/>
                <a:gd name="connsiteY9" fmla="*/ 161567 h 1660358"/>
                <a:gd name="connsiteX10" fmla="*/ 1258159 w 1986929"/>
                <a:gd name="connsiteY10" fmla="*/ 0 h 1660358"/>
                <a:gd name="connsiteX11" fmla="*/ 1440351 w 1986929"/>
                <a:gd name="connsiteY11" fmla="*/ 0 h 1660358"/>
                <a:gd name="connsiteX12" fmla="*/ 1440351 w 1986929"/>
                <a:gd name="connsiteY12" fmla="*/ 622205 h 1660358"/>
                <a:gd name="connsiteX13" fmla="*/ 907524 w 1986929"/>
                <a:gd name="connsiteY13" fmla="*/ 622205 h 1660358"/>
                <a:gd name="connsiteX14" fmla="*/ 907524 w 1986929"/>
                <a:gd name="connsiteY14" fmla="*/ 825023 h 1660358"/>
                <a:gd name="connsiteX15" fmla="*/ 1082842 w 1986929"/>
                <a:gd name="connsiteY15" fmla="*/ 825023 h 1660358"/>
                <a:gd name="connsiteX16" fmla="*/ 1082842 w 1986929"/>
                <a:gd name="connsiteY16" fmla="*/ 1113781 h 1660358"/>
                <a:gd name="connsiteX17" fmla="*/ 481263 w 1986929"/>
                <a:gd name="connsiteY17" fmla="*/ 1113781 h 1660358"/>
                <a:gd name="connsiteX18" fmla="*/ 481263 w 1986929"/>
                <a:gd name="connsiteY18" fmla="*/ 1464415 h 1660358"/>
                <a:gd name="connsiteX19" fmla="*/ 367822 w 1986929"/>
                <a:gd name="connsiteY19" fmla="*/ 1464415 h 1660358"/>
                <a:gd name="connsiteX20" fmla="*/ 367822 w 1986929"/>
                <a:gd name="connsiteY20" fmla="*/ 1653483 h 1660358"/>
                <a:gd name="connsiteX21" fmla="*/ 965963 w 1986929"/>
                <a:gd name="connsiteY21" fmla="*/ 1653483 h 1660358"/>
                <a:gd name="connsiteX22" fmla="*/ 965963 w 1986929"/>
                <a:gd name="connsiteY22" fmla="*/ 1457540 h 1660358"/>
                <a:gd name="connsiteX23" fmla="*/ 1069091 w 1986929"/>
                <a:gd name="connsiteY23" fmla="*/ 1457540 h 1660358"/>
                <a:gd name="connsiteX24" fmla="*/ 1275347 w 1986929"/>
                <a:gd name="connsiteY24" fmla="*/ 1457540 h 1660358"/>
                <a:gd name="connsiteX25" fmla="*/ 1275347 w 1986929"/>
                <a:gd name="connsiteY25" fmla="*/ 1660358 h 1660358"/>
                <a:gd name="connsiteX26" fmla="*/ 1447227 w 1986929"/>
                <a:gd name="connsiteY26" fmla="*/ 1660358 h 1660358"/>
                <a:gd name="connsiteX27" fmla="*/ 1447227 w 1986929"/>
                <a:gd name="connsiteY27" fmla="*/ 1460978 h 1660358"/>
                <a:gd name="connsiteX28" fmla="*/ 1629419 w 1986929"/>
                <a:gd name="connsiteY28" fmla="*/ 1460978 h 1660358"/>
                <a:gd name="connsiteX29" fmla="*/ 1629419 w 1986929"/>
                <a:gd name="connsiteY29" fmla="*/ 1660358 h 1660358"/>
                <a:gd name="connsiteX30" fmla="*/ 1986929 w 1986929"/>
                <a:gd name="connsiteY30" fmla="*/ 1660358 h 16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6929" h="1660358">
                  <a:moveTo>
                    <a:pt x="0" y="37814"/>
                  </a:moveTo>
                  <a:lnTo>
                    <a:pt x="185630" y="37814"/>
                  </a:lnTo>
                  <a:lnTo>
                    <a:pt x="185630" y="446888"/>
                  </a:lnTo>
                  <a:lnTo>
                    <a:pt x="532827" y="446888"/>
                  </a:lnTo>
                  <a:lnTo>
                    <a:pt x="532827" y="336885"/>
                  </a:lnTo>
                  <a:lnTo>
                    <a:pt x="914400" y="336885"/>
                  </a:lnTo>
                  <a:lnTo>
                    <a:pt x="914400" y="30939"/>
                  </a:lnTo>
                  <a:lnTo>
                    <a:pt x="1089717" y="30939"/>
                  </a:lnTo>
                  <a:lnTo>
                    <a:pt x="1089717" y="161567"/>
                  </a:lnTo>
                  <a:lnTo>
                    <a:pt x="1258159" y="161567"/>
                  </a:lnTo>
                  <a:lnTo>
                    <a:pt x="1258159" y="0"/>
                  </a:lnTo>
                  <a:lnTo>
                    <a:pt x="1440351" y="0"/>
                  </a:lnTo>
                  <a:lnTo>
                    <a:pt x="1440351" y="622205"/>
                  </a:lnTo>
                  <a:lnTo>
                    <a:pt x="907524" y="622205"/>
                  </a:lnTo>
                  <a:lnTo>
                    <a:pt x="907524" y="825023"/>
                  </a:lnTo>
                  <a:lnTo>
                    <a:pt x="1082842" y="825023"/>
                  </a:lnTo>
                  <a:lnTo>
                    <a:pt x="1082842" y="1113781"/>
                  </a:lnTo>
                  <a:lnTo>
                    <a:pt x="481263" y="1113781"/>
                  </a:lnTo>
                  <a:lnTo>
                    <a:pt x="481263" y="1464415"/>
                  </a:lnTo>
                  <a:lnTo>
                    <a:pt x="367822" y="1464415"/>
                  </a:lnTo>
                  <a:lnTo>
                    <a:pt x="367822" y="1653483"/>
                  </a:lnTo>
                  <a:lnTo>
                    <a:pt x="965963" y="1653483"/>
                  </a:lnTo>
                  <a:lnTo>
                    <a:pt x="965963" y="1457540"/>
                  </a:lnTo>
                  <a:lnTo>
                    <a:pt x="1069091" y="1457540"/>
                  </a:lnTo>
                  <a:lnTo>
                    <a:pt x="1275347" y="1457540"/>
                  </a:lnTo>
                  <a:lnTo>
                    <a:pt x="1275347" y="1660358"/>
                  </a:lnTo>
                  <a:lnTo>
                    <a:pt x="1447227" y="1660358"/>
                  </a:lnTo>
                  <a:lnTo>
                    <a:pt x="1447227" y="1460978"/>
                  </a:lnTo>
                  <a:lnTo>
                    <a:pt x="1629419" y="1460978"/>
                  </a:lnTo>
                  <a:lnTo>
                    <a:pt x="1629419" y="1660358"/>
                  </a:lnTo>
                  <a:lnTo>
                    <a:pt x="1986929" y="1660358"/>
                  </a:lnTo>
                </a:path>
              </a:pathLst>
            </a:custGeom>
            <a:ln w="28575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1104119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698A2A-31A2-46DB-BDC0-8014E8953AEC}"/>
              </a:ext>
            </a:extLst>
          </p:cNvPr>
          <p:cNvSpPr/>
          <p:nvPr/>
        </p:nvSpPr>
        <p:spPr>
          <a:xfrm>
            <a:off x="5451230" y="1622722"/>
            <a:ext cx="2520461" cy="252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B2F31D-0F07-4102-817F-0A3462BD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022" y="2030983"/>
            <a:ext cx="1092908" cy="10929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26E7E0-F1A5-4EE2-963F-37E77C410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29" y="2030983"/>
            <a:ext cx="1087731" cy="10877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E0934-7456-4B75-A556-58B91391F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861" y="2983109"/>
            <a:ext cx="1121200" cy="10877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9091949-83F6-418C-BC20-F74A7124B518}"/>
              </a:ext>
            </a:extLst>
          </p:cNvPr>
          <p:cNvSpPr txBox="1"/>
          <p:nvPr/>
        </p:nvSpPr>
        <p:spPr>
          <a:xfrm>
            <a:off x="234315" y="1381553"/>
            <a:ext cx="6846276" cy="307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concern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performing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Algorithmic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Inês</a:t>
            </a:r>
            <a:r>
              <a:rPr lang="en-US" dirty="0"/>
              <a:t> Caetano / INESC-ID • IST, University of Lisbon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ines.caetano@tecnico.ulisboa.pt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António </a:t>
            </a:r>
            <a:r>
              <a:rPr lang="en-US" dirty="0" err="1"/>
              <a:t>Leitão</a:t>
            </a:r>
            <a:r>
              <a:rPr lang="en-US" dirty="0"/>
              <a:t> / INESC-ID • IST, University of Lisbon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antonio.menezes.leitao@tecnico.ulisboa.pt</a:t>
            </a:r>
          </a:p>
        </p:txBody>
      </p:sp>
    </p:spTree>
    <p:extLst>
      <p:ext uri="{BB962C8B-B14F-4D97-AF65-F5344CB8AC3E}">
        <p14:creationId xmlns:p14="http://schemas.microsoft.com/office/powerpoint/2010/main" val="137239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5CD75606-2592-4997-83B4-45A8E7CB04F3}"/>
              </a:ext>
            </a:extLst>
          </p:cNvPr>
          <p:cNvGrpSpPr/>
          <p:nvPr/>
        </p:nvGrpSpPr>
        <p:grpSpPr>
          <a:xfrm>
            <a:off x="2411083" y="1225040"/>
            <a:ext cx="3665311" cy="3247548"/>
            <a:chOff x="319696" y="1268017"/>
            <a:chExt cx="2096933" cy="1857930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D34FFA4-43BD-4187-A627-07DBB983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597" y="1268017"/>
              <a:ext cx="1917863" cy="1857930"/>
            </a:xfrm>
            <a:prstGeom prst="rect">
              <a:avLst/>
            </a:prstGeom>
          </p:spPr>
        </p:pic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9359A70B-1A6E-4B79-8EE6-AF1B5191D881}"/>
                </a:ext>
              </a:extLst>
            </p:cNvPr>
            <p:cNvSpPr/>
            <p:nvPr/>
          </p:nvSpPr>
          <p:spPr>
            <a:xfrm>
              <a:off x="319696" y="1395663"/>
              <a:ext cx="2096933" cy="1625982"/>
            </a:xfrm>
            <a:custGeom>
              <a:avLst/>
              <a:gdLst>
                <a:gd name="connsiteX0" fmla="*/ 0 w 2096933"/>
                <a:gd name="connsiteY0" fmla="*/ 0 h 1625982"/>
                <a:gd name="connsiteX1" fmla="*/ 281883 w 2096933"/>
                <a:gd name="connsiteY1" fmla="*/ 0 h 1625982"/>
                <a:gd name="connsiteX2" fmla="*/ 278445 w 2096933"/>
                <a:gd name="connsiteY2" fmla="*/ 422824 h 1625982"/>
                <a:gd name="connsiteX3" fmla="*/ 629080 w 2096933"/>
                <a:gd name="connsiteY3" fmla="*/ 422824 h 1625982"/>
                <a:gd name="connsiteX4" fmla="*/ 629080 w 2096933"/>
                <a:gd name="connsiteY4" fmla="*/ 594704 h 1625982"/>
                <a:gd name="connsiteX5" fmla="*/ 821585 w 2096933"/>
                <a:gd name="connsiteY5" fmla="*/ 594704 h 1625982"/>
                <a:gd name="connsiteX6" fmla="*/ 825023 w 2096933"/>
                <a:gd name="connsiteY6" fmla="*/ 481263 h 1625982"/>
                <a:gd name="connsiteX7" fmla="*/ 986590 w 2096933"/>
                <a:gd name="connsiteY7" fmla="*/ 477826 h 1625982"/>
                <a:gd name="connsiteX8" fmla="*/ 986590 w 2096933"/>
                <a:gd name="connsiteY8" fmla="*/ 776896 h 1625982"/>
                <a:gd name="connsiteX9" fmla="*/ 1175657 w 2096933"/>
                <a:gd name="connsiteY9" fmla="*/ 780334 h 1625982"/>
                <a:gd name="connsiteX10" fmla="*/ 1168782 w 2096933"/>
                <a:gd name="connsiteY10" fmla="*/ 1079405 h 1625982"/>
                <a:gd name="connsiteX11" fmla="*/ 574078 w 2096933"/>
                <a:gd name="connsiteY11" fmla="*/ 1079405 h 1625982"/>
                <a:gd name="connsiteX12" fmla="*/ 574078 w 2096933"/>
                <a:gd name="connsiteY12" fmla="*/ 1440352 h 1625982"/>
                <a:gd name="connsiteX13" fmla="*/ 457200 w 2096933"/>
                <a:gd name="connsiteY13" fmla="*/ 1443790 h 1625982"/>
                <a:gd name="connsiteX14" fmla="*/ 457200 w 2096933"/>
                <a:gd name="connsiteY14" fmla="*/ 1615669 h 1625982"/>
                <a:gd name="connsiteX15" fmla="*/ 1051904 w 2096933"/>
                <a:gd name="connsiteY15" fmla="*/ 1608794 h 1625982"/>
                <a:gd name="connsiteX16" fmla="*/ 1055342 w 2096933"/>
                <a:gd name="connsiteY16" fmla="*/ 1433477 h 1625982"/>
                <a:gd name="connsiteX17" fmla="*/ 1350975 w 2096933"/>
                <a:gd name="connsiteY17" fmla="*/ 1440352 h 1625982"/>
                <a:gd name="connsiteX18" fmla="*/ 1354412 w 2096933"/>
                <a:gd name="connsiteY18" fmla="*/ 1625982 h 1625982"/>
                <a:gd name="connsiteX19" fmla="*/ 1540042 w 2096933"/>
                <a:gd name="connsiteY19" fmla="*/ 1622545 h 1625982"/>
                <a:gd name="connsiteX20" fmla="*/ 1540042 w 2096933"/>
                <a:gd name="connsiteY20" fmla="*/ 1443790 h 1625982"/>
                <a:gd name="connsiteX21" fmla="*/ 1708484 w 2096933"/>
                <a:gd name="connsiteY21" fmla="*/ 1443790 h 1625982"/>
                <a:gd name="connsiteX22" fmla="*/ 1711922 w 2096933"/>
                <a:gd name="connsiteY22" fmla="*/ 1615669 h 1625982"/>
                <a:gd name="connsiteX23" fmla="*/ 2096933 w 2096933"/>
                <a:gd name="connsiteY23" fmla="*/ 1612232 h 162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6933" h="1625982">
                  <a:moveTo>
                    <a:pt x="0" y="0"/>
                  </a:moveTo>
                  <a:lnTo>
                    <a:pt x="281883" y="0"/>
                  </a:lnTo>
                  <a:lnTo>
                    <a:pt x="278445" y="422824"/>
                  </a:lnTo>
                  <a:lnTo>
                    <a:pt x="629080" y="422824"/>
                  </a:lnTo>
                  <a:lnTo>
                    <a:pt x="629080" y="594704"/>
                  </a:lnTo>
                  <a:lnTo>
                    <a:pt x="821585" y="594704"/>
                  </a:lnTo>
                  <a:lnTo>
                    <a:pt x="825023" y="481263"/>
                  </a:lnTo>
                  <a:lnTo>
                    <a:pt x="986590" y="477826"/>
                  </a:lnTo>
                  <a:lnTo>
                    <a:pt x="986590" y="776896"/>
                  </a:lnTo>
                  <a:lnTo>
                    <a:pt x="1175657" y="780334"/>
                  </a:lnTo>
                  <a:lnTo>
                    <a:pt x="1168782" y="1079405"/>
                  </a:lnTo>
                  <a:lnTo>
                    <a:pt x="574078" y="1079405"/>
                  </a:lnTo>
                  <a:lnTo>
                    <a:pt x="574078" y="1440352"/>
                  </a:lnTo>
                  <a:lnTo>
                    <a:pt x="457200" y="1443790"/>
                  </a:lnTo>
                  <a:lnTo>
                    <a:pt x="457200" y="1615669"/>
                  </a:lnTo>
                  <a:lnTo>
                    <a:pt x="1051904" y="1608794"/>
                  </a:lnTo>
                  <a:lnTo>
                    <a:pt x="1055342" y="1433477"/>
                  </a:lnTo>
                  <a:lnTo>
                    <a:pt x="1350975" y="1440352"/>
                  </a:lnTo>
                  <a:cubicBezTo>
                    <a:pt x="1352121" y="1502229"/>
                    <a:pt x="1353266" y="1564105"/>
                    <a:pt x="1354412" y="1625982"/>
                  </a:cubicBezTo>
                  <a:lnTo>
                    <a:pt x="1540042" y="1622545"/>
                  </a:lnTo>
                  <a:lnTo>
                    <a:pt x="1540042" y="1443790"/>
                  </a:lnTo>
                  <a:lnTo>
                    <a:pt x="1708484" y="1443790"/>
                  </a:lnTo>
                  <a:lnTo>
                    <a:pt x="1711922" y="1615669"/>
                  </a:lnTo>
                  <a:lnTo>
                    <a:pt x="2096933" y="1612232"/>
                  </a:lnTo>
                </a:path>
              </a:pathLst>
            </a:custGeom>
            <a:ln w="28575">
              <a:prstDash val="sys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71513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Rationalization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A28E7D-DC60-4161-9C4A-3E3815D63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726" y="1541859"/>
            <a:ext cx="4087013" cy="31538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145E85-FBD2-4558-ABEF-AB1C96CCD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8" r="2162"/>
          <a:stretch/>
        </p:blipFill>
        <p:spPr>
          <a:xfrm>
            <a:off x="0" y="937846"/>
            <a:ext cx="5064369" cy="375785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3391C18-F4C8-4C80-B782-92BFE11584E5}"/>
              </a:ext>
            </a:extLst>
          </p:cNvPr>
          <p:cNvSpPr txBox="1"/>
          <p:nvPr/>
        </p:nvSpPr>
        <p:spPr>
          <a:xfrm>
            <a:off x="4937758" y="4727448"/>
            <a:ext cx="4206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00" dirty="0" err="1">
                <a:latin typeface="Arial" panose="020B0604020202020204" pitchFamily="34" charset="0"/>
                <a:cs typeface="Arial" panose="020B0604020202020204" pitchFamily="34" charset="0"/>
              </a:rPr>
              <a:t>Museo</a:t>
            </a:r>
            <a:r>
              <a:rPr lang="pt-P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900" dirty="0" err="1">
                <a:latin typeface="Arial" panose="020B0604020202020204" pitchFamily="34" charset="0"/>
                <a:cs typeface="Arial" panose="020B0604020202020204" pitchFamily="34" charset="0"/>
              </a:rPr>
              <a:t>Soumaya</a:t>
            </a:r>
            <a:r>
              <a:rPr lang="pt-P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900" dirty="0">
                <a:latin typeface="Arial" panose="020B0604020202020204" pitchFamily="34" charset="0"/>
                <a:cs typeface="Arial" panose="020B0604020202020204" pitchFamily="34" charset="0"/>
              </a:rPr>
              <a:t>© Fernando Romero </a:t>
            </a:r>
            <a:r>
              <a:rPr lang="pt-PT" altLang="pt-PT" sz="900" dirty="0" err="1"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r>
              <a:rPr lang="pt-PT" altLang="pt-PT" sz="9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PT" altLang="pt-PT" sz="900" dirty="0" err="1">
                <a:latin typeface="Arial" panose="020B0604020202020204" pitchFamily="34" charset="0"/>
                <a:cs typeface="Arial" panose="020B0604020202020204" pitchFamily="34" charset="0"/>
              </a:rPr>
              <a:t>Gehry</a:t>
            </a:r>
            <a:r>
              <a:rPr lang="pt-PT" altLang="pt-PT" sz="900" dirty="0">
                <a:latin typeface="Arial" panose="020B0604020202020204" pitchFamily="34" charset="0"/>
                <a:cs typeface="Arial" panose="020B0604020202020204" pitchFamily="34" charset="0"/>
              </a:rPr>
              <a:t> Technologies</a:t>
            </a:r>
            <a:endParaRPr lang="pt-P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8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61" y="1"/>
            <a:ext cx="656524" cy="1268016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8C48AABC-8F46-417F-B960-081234C64F64}"/>
              </a:ext>
            </a:extLst>
          </p:cNvPr>
          <p:cNvGrpSpPr/>
          <p:nvPr/>
        </p:nvGrpSpPr>
        <p:grpSpPr>
          <a:xfrm>
            <a:off x="34067" y="174768"/>
            <a:ext cx="8184407" cy="4780689"/>
            <a:chOff x="21599" y="-80870"/>
            <a:chExt cx="9122401" cy="5328592"/>
          </a:xfrm>
        </p:grpSpPr>
        <p:pic>
          <p:nvPicPr>
            <p:cNvPr id="8" name="Picture 2" descr="C:\Users\Inês\Documents\Arquitectura IST\Ano 5\Dissertação\PAPERs\CAADFutures\3a fase\IMAGENS\6 (contemporist) 800dpi.jpg">
              <a:extLst>
                <a:ext uri="{FF2B5EF4-FFF2-40B4-BE49-F238E27FC236}">
                  <a16:creationId xmlns:a16="http://schemas.microsoft.com/office/drawing/2014/main" id="{8208670F-E9F6-4D6D-9A1A-B613E5301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7343"/>
            <a:stretch>
              <a:fillRect/>
            </a:stretch>
          </p:blipFill>
          <p:spPr bwMode="auto">
            <a:xfrm>
              <a:off x="3851920" y="-80870"/>
              <a:ext cx="1800200" cy="1224000"/>
            </a:xfrm>
            <a:prstGeom prst="rect">
              <a:avLst/>
            </a:prstGeom>
            <a:noFill/>
          </p:spPr>
        </p:pic>
        <p:pic>
          <p:nvPicPr>
            <p:cNvPr id="9" name="Picture 3" descr="C:\Users\Inês\Documents\Arquitectura IST\Ano 5\Dissertação\PAPERs\CAADFutures\3a fase\IMAGENS\21 (archdaily) 800dpi.jpg">
              <a:extLst>
                <a:ext uri="{FF2B5EF4-FFF2-40B4-BE49-F238E27FC236}">
                  <a16:creationId xmlns:a16="http://schemas.microsoft.com/office/drawing/2014/main" id="{5C0997BB-C875-4AA2-A028-6F69E6531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9811" r="11699"/>
            <a:stretch>
              <a:fillRect/>
            </a:stretch>
          </p:blipFill>
          <p:spPr bwMode="auto">
            <a:xfrm>
              <a:off x="1979712" y="2655570"/>
              <a:ext cx="1728192" cy="1224000"/>
            </a:xfrm>
            <a:prstGeom prst="rect">
              <a:avLst/>
            </a:prstGeom>
            <a:noFill/>
          </p:spPr>
        </p:pic>
        <p:pic>
          <p:nvPicPr>
            <p:cNvPr id="10" name="Picture 4" descr="C:\Users\Inês\Documents\Arquitectura IST\Ano 5\Dissertação\PAPERs\CAADFutures\3a fase\IMAGENS\20 (wicona) 800dpi.png">
              <a:extLst>
                <a:ext uri="{FF2B5EF4-FFF2-40B4-BE49-F238E27FC236}">
                  <a16:creationId xmlns:a16="http://schemas.microsoft.com/office/drawing/2014/main" id="{6C179E83-1A8E-4D85-95D9-C47C449B3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8575"/>
            <a:stretch>
              <a:fillRect/>
            </a:stretch>
          </p:blipFill>
          <p:spPr bwMode="auto">
            <a:xfrm>
              <a:off x="35496" y="1287418"/>
              <a:ext cx="1800200" cy="1224000"/>
            </a:xfrm>
            <a:prstGeom prst="rect">
              <a:avLst/>
            </a:prstGeom>
            <a:noFill/>
          </p:spPr>
        </p:pic>
        <p:pic>
          <p:nvPicPr>
            <p:cNvPr id="11" name="Picture 5" descr="C:\Users\Inês\Documents\Arquitectura IST\Ano 5\Dissertação\PAPERs\CAADFutures\3a fase\IMAGENS\18 (pinterest) 800dpi.jpg">
              <a:extLst>
                <a:ext uri="{FF2B5EF4-FFF2-40B4-BE49-F238E27FC236}">
                  <a16:creationId xmlns:a16="http://schemas.microsoft.com/office/drawing/2014/main" id="{AC9C35C4-B1B3-4FA8-9A0E-CCAD71B36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4545"/>
            <a:stretch>
              <a:fillRect/>
            </a:stretch>
          </p:blipFill>
          <p:spPr bwMode="auto">
            <a:xfrm>
              <a:off x="7596336" y="-80870"/>
              <a:ext cx="1512168" cy="1224137"/>
            </a:xfrm>
            <a:prstGeom prst="rect">
              <a:avLst/>
            </a:prstGeom>
            <a:noFill/>
          </p:spPr>
        </p:pic>
        <p:pic>
          <p:nvPicPr>
            <p:cNvPr id="12" name="Picture 6" descr="C:\Users\Inês\Documents\Arquitectura IST\Ano 5\Dissertação\PAPERs\CAADFutures\3a fase\IMAGENS\15 (midcenturymundane 800 dpi .jpg">
              <a:extLst>
                <a:ext uri="{FF2B5EF4-FFF2-40B4-BE49-F238E27FC236}">
                  <a16:creationId xmlns:a16="http://schemas.microsoft.com/office/drawing/2014/main" id="{C3C5F197-DC16-4CF4-951A-F587DF44A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8486"/>
            <a:stretch>
              <a:fillRect/>
            </a:stretch>
          </p:blipFill>
          <p:spPr bwMode="auto">
            <a:xfrm>
              <a:off x="35496" y="-80870"/>
              <a:ext cx="1800200" cy="1224000"/>
            </a:xfrm>
            <a:prstGeom prst="rect">
              <a:avLst/>
            </a:prstGeom>
            <a:noFill/>
          </p:spPr>
        </p:pic>
        <p:pic>
          <p:nvPicPr>
            <p:cNvPr id="13" name="Picture 7" descr="C:\Users\Inês\Documents\Arquitectura IST\Ano 5\Dissertação\PAPERs\CAADFutures\3a fase\IMAGENS\12 (openbuildings) 800dpi.jpg">
              <a:extLst>
                <a:ext uri="{FF2B5EF4-FFF2-40B4-BE49-F238E27FC236}">
                  <a16:creationId xmlns:a16="http://schemas.microsoft.com/office/drawing/2014/main" id="{F28058F6-7202-4E74-9B08-E9F147163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r="4471"/>
            <a:stretch>
              <a:fillRect/>
            </a:stretch>
          </p:blipFill>
          <p:spPr bwMode="auto">
            <a:xfrm>
              <a:off x="1979712" y="-80870"/>
              <a:ext cx="1728192" cy="1224000"/>
            </a:xfrm>
            <a:prstGeom prst="rect">
              <a:avLst/>
            </a:prstGeom>
            <a:noFill/>
          </p:spPr>
        </p:pic>
        <p:pic>
          <p:nvPicPr>
            <p:cNvPr id="14" name="Picture 8" descr="C:\Users\Inês\Documents\Arquitectura IST\Ano 5\Dissertação\PAPERs\CAADFutures\3a fase\IMAGENS\10 (archrecord) 800dpi .png">
              <a:extLst>
                <a:ext uri="{FF2B5EF4-FFF2-40B4-BE49-F238E27FC236}">
                  <a16:creationId xmlns:a16="http://schemas.microsoft.com/office/drawing/2014/main" id="{29D3547A-422B-4D36-A294-551C3156D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r="4167"/>
            <a:stretch>
              <a:fillRect/>
            </a:stretch>
          </p:blipFill>
          <p:spPr bwMode="auto">
            <a:xfrm>
              <a:off x="5796136" y="1287282"/>
              <a:ext cx="1656184" cy="1224136"/>
            </a:xfrm>
            <a:prstGeom prst="rect">
              <a:avLst/>
            </a:prstGeom>
            <a:noFill/>
          </p:spPr>
        </p:pic>
        <p:pic>
          <p:nvPicPr>
            <p:cNvPr id="15" name="Picture 9" descr="C:\Users\Inês\Documents\Arquitectura IST\Ano 5\Dissertação\PAPERs\CAADFutures\3a fase\IMAGENS\9 (e-architect) 800dpi.jpg">
              <a:extLst>
                <a:ext uri="{FF2B5EF4-FFF2-40B4-BE49-F238E27FC236}">
                  <a16:creationId xmlns:a16="http://schemas.microsoft.com/office/drawing/2014/main" id="{5C35ECF1-659C-40E4-ADA1-F98E6A00F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96136" y="2655434"/>
              <a:ext cx="1656184" cy="1224136"/>
            </a:xfrm>
            <a:prstGeom prst="rect">
              <a:avLst/>
            </a:prstGeom>
            <a:noFill/>
          </p:spPr>
        </p:pic>
        <p:pic>
          <p:nvPicPr>
            <p:cNvPr id="16" name="Picture 10" descr="C:\Users\Inês\Documents\Arquitectura IST\Ano 5\Dissertação\PAPERs\CAADFutures\3a fase\IMAGENS\5 (dezeen) 800dpi.jpg">
              <a:extLst>
                <a:ext uri="{FF2B5EF4-FFF2-40B4-BE49-F238E27FC236}">
                  <a16:creationId xmlns:a16="http://schemas.microsoft.com/office/drawing/2014/main" id="{08F5F487-76CB-4CA2-9E81-0898AC117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96336" y="1287282"/>
              <a:ext cx="1503892" cy="1224000"/>
            </a:xfrm>
            <a:prstGeom prst="rect">
              <a:avLst/>
            </a:prstGeom>
            <a:noFill/>
          </p:spPr>
        </p:pic>
        <p:pic>
          <p:nvPicPr>
            <p:cNvPr id="17" name="Picture 11" descr="C:\Users\Inês\Documents\Arquitectura IST\Ano 5\Dissertação\PAPERs\CAADFutures\3a fase\IMAGENS\3 (archdaily) 800dpi.jpg">
              <a:extLst>
                <a:ext uri="{FF2B5EF4-FFF2-40B4-BE49-F238E27FC236}">
                  <a16:creationId xmlns:a16="http://schemas.microsoft.com/office/drawing/2014/main" id="{E0E05770-7CAF-4185-99B0-3085F54B0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 r="10264"/>
            <a:stretch>
              <a:fillRect/>
            </a:stretch>
          </p:blipFill>
          <p:spPr bwMode="auto">
            <a:xfrm>
              <a:off x="5796136" y="-80870"/>
              <a:ext cx="1656184" cy="1224000"/>
            </a:xfrm>
            <a:prstGeom prst="rect">
              <a:avLst/>
            </a:prstGeom>
            <a:noFill/>
          </p:spPr>
        </p:pic>
        <p:pic>
          <p:nvPicPr>
            <p:cNvPr id="18" name="Picture 12" descr="C:\Users\Inês\Documents\Arquitectura IST\Ano 5\Dissertação\PAPERs\CAADFutures\3a fase\IMAGENS\2 (dezeen) 800ddpi.jpg">
              <a:extLst>
                <a:ext uri="{FF2B5EF4-FFF2-40B4-BE49-F238E27FC236}">
                  <a16:creationId xmlns:a16="http://schemas.microsoft.com/office/drawing/2014/main" id="{7F101F1E-61AB-4A55-940C-21A092463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851920" y="1287282"/>
              <a:ext cx="1800200" cy="1224136"/>
            </a:xfrm>
            <a:prstGeom prst="rect">
              <a:avLst/>
            </a:prstGeom>
            <a:noFill/>
          </p:spPr>
        </p:pic>
        <p:pic>
          <p:nvPicPr>
            <p:cNvPr id="19" name="Picture 13" descr="C:\Users\Inês\Documents\Arquitectura IST\Ano 5\Dissertação\PAPERs\CAADFutures\3a fase\IMAGENS\11 (e-architect) 800dpi.jpg">
              <a:extLst>
                <a:ext uri="{FF2B5EF4-FFF2-40B4-BE49-F238E27FC236}">
                  <a16:creationId xmlns:a16="http://schemas.microsoft.com/office/drawing/2014/main" id="{CE62E047-4FA8-42D2-BE32-FA9ADDB55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 r="5882"/>
            <a:stretch>
              <a:fillRect/>
            </a:stretch>
          </p:blipFill>
          <p:spPr bwMode="auto">
            <a:xfrm>
              <a:off x="1979712" y="1287282"/>
              <a:ext cx="1728192" cy="1224136"/>
            </a:xfrm>
            <a:prstGeom prst="rect">
              <a:avLst/>
            </a:prstGeom>
            <a:noFill/>
          </p:spPr>
        </p:pic>
        <p:pic>
          <p:nvPicPr>
            <p:cNvPr id="20" name="Picture 14" descr="C:\Users\Inês\Documents\Arquitectura IST\Ano 5\Dissertação\PAPERs\CAADFutures\3a fase\IMAGENS\17 (archdaily) 800dpi.jpg">
              <a:extLst>
                <a:ext uri="{FF2B5EF4-FFF2-40B4-BE49-F238E27FC236}">
                  <a16:creationId xmlns:a16="http://schemas.microsoft.com/office/drawing/2014/main" id="{0E622416-167C-4C47-A0B1-874EB403D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851920" y="4023586"/>
              <a:ext cx="1816677" cy="1224000"/>
            </a:xfrm>
            <a:prstGeom prst="rect">
              <a:avLst/>
            </a:prstGeom>
            <a:noFill/>
          </p:spPr>
        </p:pic>
        <p:pic>
          <p:nvPicPr>
            <p:cNvPr id="21" name="Picture 15" descr="C:\Users\Inês\Documents\Arquitectura IST\Ano 5\Dissertação\TESE\parte 1 - ESCRITA do corpo da Tese\IMAGENS DA TESE\cap6. random color.jpg">
              <a:extLst>
                <a:ext uri="{FF2B5EF4-FFF2-40B4-BE49-F238E27FC236}">
                  <a16:creationId xmlns:a16="http://schemas.microsoft.com/office/drawing/2014/main" id="{A9E9E6B2-10DA-4162-8D8C-2C5862485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 l="27081" t="15761" r="6385" b="10283"/>
            <a:stretch>
              <a:fillRect/>
            </a:stretch>
          </p:blipFill>
          <p:spPr bwMode="auto">
            <a:xfrm>
              <a:off x="7588016" y="2655434"/>
              <a:ext cx="1555984" cy="1224000"/>
            </a:xfrm>
            <a:prstGeom prst="rect">
              <a:avLst/>
            </a:prstGeom>
            <a:noFill/>
          </p:spPr>
        </p:pic>
        <p:pic>
          <p:nvPicPr>
            <p:cNvPr id="22" name="Picture 17" descr="http://ad009cdnb.archdaily.net/wp-content/uploads/2013/08/521f4b14e8e44e56b5000003_library-of-birmingham-mecanoo_4317-051.jpg">
              <a:extLst>
                <a:ext uri="{FF2B5EF4-FFF2-40B4-BE49-F238E27FC236}">
                  <a16:creationId xmlns:a16="http://schemas.microsoft.com/office/drawing/2014/main" id="{F8D4B0BE-B0B9-4AFE-87D7-DEC99D382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 l="18118" t="17649" r="18404" b="25245"/>
            <a:stretch>
              <a:fillRect/>
            </a:stretch>
          </p:blipFill>
          <p:spPr bwMode="auto">
            <a:xfrm>
              <a:off x="21599" y="2655434"/>
              <a:ext cx="1814097" cy="1224000"/>
            </a:xfrm>
            <a:prstGeom prst="rect">
              <a:avLst/>
            </a:prstGeom>
            <a:noFill/>
          </p:spPr>
        </p:pic>
        <p:pic>
          <p:nvPicPr>
            <p:cNvPr id="23" name="Picture 19" descr="http://www.michaelevansphotographer.com/data/photos/103_1pixel.jpg">
              <a:extLst>
                <a:ext uri="{FF2B5EF4-FFF2-40B4-BE49-F238E27FC236}">
                  <a16:creationId xmlns:a16="http://schemas.microsoft.com/office/drawing/2014/main" id="{BDF3CF55-F92B-47A4-8A2B-8AE4148B1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 l="21543" t="29415" r="25389" b="11755"/>
            <a:stretch>
              <a:fillRect/>
            </a:stretch>
          </p:blipFill>
          <p:spPr bwMode="auto">
            <a:xfrm>
              <a:off x="5796136" y="4023722"/>
              <a:ext cx="1656184" cy="1224000"/>
            </a:xfrm>
            <a:prstGeom prst="rect">
              <a:avLst/>
            </a:prstGeom>
            <a:noFill/>
          </p:spPr>
        </p:pic>
        <p:pic>
          <p:nvPicPr>
            <p:cNvPr id="24" name="Picture 21" descr="http://www.ravensbourne.ac.uk/media/10081/ravensbourne_external_wallpaper.jpg">
              <a:extLst>
                <a:ext uri="{FF2B5EF4-FFF2-40B4-BE49-F238E27FC236}">
                  <a16:creationId xmlns:a16="http://schemas.microsoft.com/office/drawing/2014/main" id="{8E40B72D-4B38-4385-AE1E-07EB6FC45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r="15571"/>
            <a:stretch>
              <a:fillRect/>
            </a:stretch>
          </p:blipFill>
          <p:spPr bwMode="auto">
            <a:xfrm>
              <a:off x="35496" y="4023586"/>
              <a:ext cx="1800200" cy="1224000"/>
            </a:xfrm>
            <a:prstGeom prst="rect">
              <a:avLst/>
            </a:prstGeom>
            <a:noFill/>
          </p:spPr>
        </p:pic>
        <p:pic>
          <p:nvPicPr>
            <p:cNvPr id="25" name="Picture 23" descr="http://ad009cdnb.archdaily.net/wp-content/uploads/2014/10/54374a5cc07a80e4c80000a7_louis-vuitton-matsuya-ginza-facade-renewal-jun-aoki-associates_portada_04_gmrv_016-530x626.jpg">
              <a:extLst>
                <a:ext uri="{FF2B5EF4-FFF2-40B4-BE49-F238E27FC236}">
                  <a16:creationId xmlns:a16="http://schemas.microsoft.com/office/drawing/2014/main" id="{F84335A0-B7C8-4F29-AF59-9ACAEDFFE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 l="6675" t="16907" b="28082"/>
            <a:stretch>
              <a:fillRect/>
            </a:stretch>
          </p:blipFill>
          <p:spPr bwMode="auto">
            <a:xfrm>
              <a:off x="3822063" y="2655434"/>
              <a:ext cx="1830057" cy="1224000"/>
            </a:xfrm>
            <a:prstGeom prst="rect">
              <a:avLst/>
            </a:prstGeom>
            <a:noFill/>
          </p:spPr>
        </p:pic>
        <p:pic>
          <p:nvPicPr>
            <p:cNvPr id="26" name="Picture 25" descr="http://www.rmig.com:8080/erez3/erez?src=RMIG/Buildings/Outside/Maison%20du%20Portugal%207415.tif&amp;tmp=1-1&amp;top=0.31515152&amp;left=0.04048732&amp;width=690&amp;height=340&amp;quality=-1&amp;format=jpeg">
              <a:extLst>
                <a:ext uri="{FF2B5EF4-FFF2-40B4-BE49-F238E27FC236}">
                  <a16:creationId xmlns:a16="http://schemas.microsoft.com/office/drawing/2014/main" id="{345426BF-D75E-4350-B30E-F1094776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 l="40539" r="5318" b="21948"/>
            <a:stretch>
              <a:fillRect/>
            </a:stretch>
          </p:blipFill>
          <p:spPr bwMode="auto">
            <a:xfrm>
              <a:off x="1979712" y="4023586"/>
              <a:ext cx="1728192" cy="1224000"/>
            </a:xfrm>
            <a:prstGeom prst="rect">
              <a:avLst/>
            </a:prstGeom>
            <a:noFill/>
          </p:spPr>
        </p:pic>
        <p:pic>
          <p:nvPicPr>
            <p:cNvPr id="27" name="Picture 26" descr="C:\Users\Inês\Documents\Arquitectura IST\Ano 5\Dissertação\PAPERs\CAADFutures\3a fase\IMAGENS\1 800dpi.jpg">
              <a:extLst>
                <a:ext uri="{FF2B5EF4-FFF2-40B4-BE49-F238E27FC236}">
                  <a16:creationId xmlns:a16="http://schemas.microsoft.com/office/drawing/2014/main" id="{93398665-032A-4D22-8474-6948AC472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 r="9683"/>
            <a:stretch>
              <a:fillRect/>
            </a:stretch>
          </p:blipFill>
          <p:spPr bwMode="auto">
            <a:xfrm>
              <a:off x="7596336" y="4023586"/>
              <a:ext cx="1547664" cy="1224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2243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1886</TotalTime>
  <Words>328</Words>
  <Application>Microsoft Office PowerPoint</Application>
  <PresentationFormat>On-screen Show (16:9)</PresentationFormat>
  <Paragraphs>167</Paragraphs>
  <Slides>61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Arial Rounded MT Bold</vt:lpstr>
      <vt:lpstr>Calibri</vt:lpstr>
      <vt:lpstr>Gill Sans MT</vt:lpstr>
      <vt:lpstr>Helvetica</vt:lpstr>
      <vt:lpstr>Monotype Corsiva</vt:lpstr>
      <vt:lpstr>Office Theme</vt:lpstr>
      <vt:lpstr> ALGORITHMIC PATTERNS FOR FAÇADE DESIGN </vt:lpstr>
      <vt:lpstr>Computation-based Design</vt:lpstr>
      <vt:lpstr>Computation-based Design</vt:lpstr>
      <vt:lpstr>Algorithmic Design</vt:lpstr>
      <vt:lpstr>Algorithmic Patterns</vt:lpstr>
      <vt:lpstr>Algorithmic Patterns</vt:lpstr>
      <vt:lpstr>Algorithmic Patterns</vt:lpstr>
      <vt:lpstr>Surface Rationalization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</vt:lpstr>
      <vt:lpstr>Design Development</vt:lpstr>
      <vt:lpstr>Design Development</vt:lpstr>
      <vt:lpstr>Design Development</vt:lpstr>
      <vt:lpstr>Design Development</vt:lpstr>
      <vt:lpstr>Design Development</vt:lpstr>
      <vt:lpstr>Design Development</vt:lpstr>
      <vt:lpstr>Design Development</vt:lpstr>
      <vt:lpstr>Design Optimization</vt:lpstr>
      <vt:lpstr>Design Optimization</vt:lpstr>
      <vt:lpstr>Design Optimization</vt:lpstr>
      <vt:lpstr>Design Optimization</vt:lpstr>
      <vt:lpstr>Design Optimization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Design Rationalization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Conclusions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Gould</dc:creator>
  <cp:lastModifiedBy>Renata Castelo Branco</cp:lastModifiedBy>
  <cp:revision>154</cp:revision>
  <dcterms:created xsi:type="dcterms:W3CDTF">2016-09-12T21:04:02Z</dcterms:created>
  <dcterms:modified xsi:type="dcterms:W3CDTF">2018-07-29T19:20:24Z</dcterms:modified>
</cp:coreProperties>
</file>