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99" r:id="rId3"/>
    <p:sldId id="300" r:id="rId4"/>
    <p:sldId id="301" r:id="rId5"/>
    <p:sldId id="302" r:id="rId6"/>
    <p:sldId id="303" r:id="rId7"/>
    <p:sldId id="304" r:id="rId8"/>
    <p:sldId id="305" r:id="rId9"/>
    <p:sldId id="306" r:id="rId10"/>
    <p:sldId id="307" r:id="rId11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4D4D4D"/>
    <a:srgbClr val="2263D4"/>
    <a:srgbClr val="60682C"/>
    <a:srgbClr val="919163"/>
    <a:srgbClr val="AE1517"/>
    <a:srgbClr val="CC0000"/>
    <a:srgbClr val="B68702"/>
    <a:srgbClr val="CA2F0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602" y="-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887692-9790-41E1-BDA9-D4BAFAB80DF3}" type="datetimeFigureOut">
              <a:rPr lang="pt-PT" smtClean="0"/>
              <a:pPr/>
              <a:t>07-03-2012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B2D34-CB15-4714-A408-18B8301AF87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styles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Text Box 34"/>
          <p:cNvSpPr txBox="1">
            <a:spLocks noChangeArrowheads="1"/>
          </p:cNvSpPr>
          <p:nvPr userDrawn="1"/>
        </p:nvSpPr>
        <p:spPr bwMode="auto">
          <a:xfrm>
            <a:off x="3348038" y="6237288"/>
            <a:ext cx="2457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>
                <a:hlinkClick r:id="rId13"/>
              </a:rPr>
              <a:t>Powerpoint Templates</a:t>
            </a:r>
            <a:endParaRPr lang="fr-FR"/>
          </a:p>
        </p:txBody>
      </p:sp>
      <p:pic>
        <p:nvPicPr>
          <p:cNvPr id="1057" name="Picture 33" descr="gfd ge ytr tyuaz yurt 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7962900" y="6375400"/>
            <a:ext cx="1073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</a:rPr>
              <a:t>Page </a:t>
            </a:r>
            <a:fld id="{61DA73B2-6207-46DC-BEBA-5EEC08D40306}" type="slidenum">
              <a:rPr lang="fr-FR" b="1">
                <a:solidFill>
                  <a:schemeClr val="bg1"/>
                </a:solidFill>
              </a:rPr>
              <a:pPr/>
              <a:t>‹nº›</a:t>
            </a:fld>
            <a:endParaRPr lang="fr-FR" b="1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powerpointstyles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//upload.wikimedia.org/wikipedia/commons/1/14/Modo_rotacao.gif" TargetMode="External"/><Relationship Id="rId13" Type="http://schemas.openxmlformats.org/officeDocument/2006/relationships/image" Target="../media/image8.gif"/><Relationship Id="rId3" Type="http://schemas.openxmlformats.org/officeDocument/2006/relationships/image" Target="../media/image3.gif"/><Relationship Id="rId7" Type="http://schemas.openxmlformats.org/officeDocument/2006/relationships/image" Target="../media/image5.gif"/><Relationship Id="rId12" Type="http://schemas.openxmlformats.org/officeDocument/2006/relationships/hyperlink" Target="//upload.wikimedia.org/wikipedia/commons/4/40/Twisting.gif" TargetMode="External"/><Relationship Id="rId2" Type="http://schemas.openxmlformats.org/officeDocument/2006/relationships/hyperlink" Target="//upload.wikimedia.org/wikipedia/commons/0/0e/Symmetrical_stretching.gi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//upload.wikimedia.org/wikipedia/commons/6/60/Scissoring.gif" TargetMode="External"/><Relationship Id="rId11" Type="http://schemas.openxmlformats.org/officeDocument/2006/relationships/image" Target="../media/image7.gif"/><Relationship Id="rId5" Type="http://schemas.openxmlformats.org/officeDocument/2006/relationships/image" Target="../media/image4.gif"/><Relationship Id="rId10" Type="http://schemas.openxmlformats.org/officeDocument/2006/relationships/hyperlink" Target="//upload.wikimedia.org/wikipedia/commons/8/84/Wagging.gif" TargetMode="External"/><Relationship Id="rId4" Type="http://schemas.openxmlformats.org/officeDocument/2006/relationships/hyperlink" Target="//upload.wikimedia.org/wikipedia/commons/0/0c/Asymmetrical_stretching.gif" TargetMode="External"/><Relationship Id="rId9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3348038" y="6237288"/>
            <a:ext cx="2457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>
                <a:hlinkClick r:id="rId2"/>
              </a:rPr>
              <a:t>Powerpoint Templates</a:t>
            </a:r>
            <a:endParaRPr lang="fr-FR"/>
          </a:p>
        </p:txBody>
      </p:sp>
      <p:pic>
        <p:nvPicPr>
          <p:cNvPr id="2076" name="Picture 28" descr="df dsf sdf zr 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67544" y="2132856"/>
            <a:ext cx="8352928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GB" sz="4400" b="1" dirty="0" smtClean="0">
                <a:solidFill>
                  <a:schemeClr val="bg1"/>
                </a:solidFill>
                <a:latin typeface="Verdana" pitchFamily="34" charset="0"/>
              </a:rPr>
              <a:t>Group Theory:</a:t>
            </a:r>
            <a:endParaRPr lang="en-GB" sz="36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endParaRPr lang="en-GB" sz="44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endParaRPr lang="en-GB" sz="44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endParaRPr lang="en-GB" sz="44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endParaRPr lang="en-GB" sz="360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Molecular Orbitals of Benze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332656"/>
            <a:ext cx="5400600" cy="5928047"/>
          </a:xfrm>
          <a:prstGeom prst="rect">
            <a:avLst/>
          </a:prstGeom>
          <a:solidFill>
            <a:srgbClr val="FFFFCC"/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273702" y="260648"/>
            <a:ext cx="467615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3600" i="1" dirty="0" smtClean="0">
                <a:solidFill>
                  <a:schemeClr val="bg1"/>
                </a:solidFill>
                <a:latin typeface="Verdana" pitchFamily="34" charset="0"/>
              </a:rPr>
              <a:t>Complex Vibrations</a:t>
            </a:r>
          </a:p>
        </p:txBody>
      </p:sp>
      <p:pic>
        <p:nvPicPr>
          <p:cNvPr id="45058" name="Picture 2" descr="File:Symmetrical stretching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1124744"/>
            <a:ext cx="2000250" cy="1428750"/>
          </a:xfrm>
          <a:prstGeom prst="rect">
            <a:avLst/>
          </a:prstGeom>
          <a:solidFill>
            <a:srgbClr val="FFFFCC"/>
          </a:solidFill>
        </p:spPr>
      </p:pic>
      <p:pic>
        <p:nvPicPr>
          <p:cNvPr id="45060" name="Picture 4" descr="File:Asymmetrical stretching.gif">
            <a:hlinkClick r:id="rId4"/>
          </p:cNvPr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1136154"/>
            <a:ext cx="2000250" cy="1428750"/>
          </a:xfrm>
          <a:prstGeom prst="rect">
            <a:avLst/>
          </a:prstGeom>
          <a:solidFill>
            <a:srgbClr val="FFFFCC"/>
          </a:solidFill>
        </p:spPr>
      </p:pic>
      <p:pic>
        <p:nvPicPr>
          <p:cNvPr id="45062" name="Picture 6" descr="File:Scissoring.gif">
            <a:hlinkClick r:id="rId6"/>
          </p:cNvPr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64238" y="1124744"/>
            <a:ext cx="2000250" cy="1428750"/>
          </a:xfrm>
          <a:prstGeom prst="rect">
            <a:avLst/>
          </a:prstGeom>
          <a:solidFill>
            <a:srgbClr val="FFFFCC"/>
          </a:solidFill>
        </p:spPr>
      </p:pic>
      <p:pic>
        <p:nvPicPr>
          <p:cNvPr id="45064" name="Picture 8" descr="File:Modo rotacao.gif">
            <a:hlinkClick r:id="rId8"/>
          </p:cNvPr>
          <p:cNvPicPr>
            <a:picLocks noChangeAspect="1" noChangeArrowheads="1" noCrop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427734" y="3645024"/>
            <a:ext cx="2000250" cy="1428750"/>
          </a:xfrm>
          <a:prstGeom prst="rect">
            <a:avLst/>
          </a:prstGeom>
          <a:solidFill>
            <a:srgbClr val="FFFFCC"/>
          </a:solidFill>
        </p:spPr>
      </p:pic>
      <p:pic>
        <p:nvPicPr>
          <p:cNvPr id="45066" name="Picture 10" descr="File:Wagging.gif">
            <a:hlinkClick r:id="rId10"/>
          </p:cNvPr>
          <p:cNvPicPr>
            <a:picLocks noChangeAspect="1" noChangeArrowheads="1" noCrop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731990" y="3656434"/>
            <a:ext cx="2000250" cy="1428750"/>
          </a:xfrm>
          <a:prstGeom prst="rect">
            <a:avLst/>
          </a:prstGeom>
          <a:solidFill>
            <a:srgbClr val="FFFFCC"/>
          </a:solidFill>
        </p:spPr>
      </p:pic>
      <p:pic>
        <p:nvPicPr>
          <p:cNvPr id="45068" name="Picture 12" descr="File:Twisting.gif">
            <a:hlinkClick r:id="rId12"/>
          </p:cNvPr>
          <p:cNvPicPr>
            <a:picLocks noChangeAspect="1" noChangeArrowheads="1" noCrop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948264" y="3645024"/>
            <a:ext cx="2000250" cy="1428750"/>
          </a:xfrm>
          <a:prstGeom prst="rect">
            <a:avLst/>
          </a:prstGeom>
          <a:solidFill>
            <a:srgbClr val="FFFFCC"/>
          </a:solidFill>
        </p:spPr>
      </p:pic>
      <p:sp>
        <p:nvSpPr>
          <p:cNvPr id="11" name="Rectângulo 10"/>
          <p:cNvSpPr/>
          <p:nvPr/>
        </p:nvSpPr>
        <p:spPr>
          <a:xfrm>
            <a:off x="7355388" y="2627620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 err="1" smtClean="0">
                <a:solidFill>
                  <a:schemeClr val="bg1"/>
                </a:solidFill>
              </a:rPr>
              <a:t>Scissoring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12" name="Rectângulo 11"/>
          <p:cNvSpPr/>
          <p:nvPr/>
        </p:nvSpPr>
        <p:spPr>
          <a:xfrm>
            <a:off x="4716016" y="2636912"/>
            <a:ext cx="19979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 err="1" smtClean="0">
                <a:solidFill>
                  <a:schemeClr val="bg1"/>
                </a:solidFill>
              </a:rPr>
              <a:t>Antisymmetrical</a:t>
            </a:r>
            <a:r>
              <a:rPr lang="pt-PT" dirty="0" smtClean="0">
                <a:solidFill>
                  <a:schemeClr val="bg1"/>
                </a:solidFill>
              </a:rPr>
              <a:t/>
            </a:r>
            <a:br>
              <a:rPr lang="pt-PT" dirty="0" smtClean="0">
                <a:solidFill>
                  <a:schemeClr val="bg1"/>
                </a:solidFill>
              </a:rPr>
            </a:br>
            <a:r>
              <a:rPr lang="pt-PT" dirty="0" err="1" smtClean="0">
                <a:solidFill>
                  <a:schemeClr val="bg1"/>
                </a:solidFill>
              </a:rPr>
              <a:t>stretching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13" name="Rectângulo 12"/>
          <p:cNvSpPr/>
          <p:nvPr/>
        </p:nvSpPr>
        <p:spPr>
          <a:xfrm>
            <a:off x="2555776" y="2636912"/>
            <a:ext cx="1565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 err="1" smtClean="0">
                <a:solidFill>
                  <a:schemeClr val="bg1"/>
                </a:solidFill>
              </a:rPr>
              <a:t>Symmetrical</a:t>
            </a:r>
            <a:r>
              <a:rPr lang="pt-PT" dirty="0" smtClean="0">
                <a:solidFill>
                  <a:schemeClr val="bg1"/>
                </a:solidFill>
              </a:rPr>
              <a:t/>
            </a:r>
            <a:br>
              <a:rPr lang="pt-PT" dirty="0" smtClean="0">
                <a:solidFill>
                  <a:schemeClr val="bg1"/>
                </a:solidFill>
              </a:rPr>
            </a:br>
            <a:r>
              <a:rPr lang="pt-PT" dirty="0" err="1" smtClean="0">
                <a:solidFill>
                  <a:schemeClr val="bg1"/>
                </a:solidFill>
              </a:rPr>
              <a:t>stretching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14" name="Rectângulo 13"/>
          <p:cNvSpPr/>
          <p:nvPr/>
        </p:nvSpPr>
        <p:spPr>
          <a:xfrm>
            <a:off x="2915816" y="5229200"/>
            <a:ext cx="10182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 err="1" smtClean="0">
                <a:solidFill>
                  <a:schemeClr val="bg1"/>
                </a:solidFill>
              </a:rPr>
              <a:t>Rocking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15" name="Rectângulo 14"/>
          <p:cNvSpPr/>
          <p:nvPr/>
        </p:nvSpPr>
        <p:spPr>
          <a:xfrm>
            <a:off x="5220072" y="5229200"/>
            <a:ext cx="10865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 err="1" smtClean="0">
                <a:solidFill>
                  <a:schemeClr val="bg1"/>
                </a:solidFill>
              </a:rPr>
              <a:t>Wagging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16" name="Rectângulo 15"/>
          <p:cNvSpPr/>
          <p:nvPr/>
        </p:nvSpPr>
        <p:spPr>
          <a:xfrm>
            <a:off x="7452320" y="5229200"/>
            <a:ext cx="10182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 err="1" smtClean="0">
                <a:solidFill>
                  <a:schemeClr val="bg1"/>
                </a:solidFill>
              </a:rPr>
              <a:t>Twisting</a:t>
            </a:r>
            <a:endParaRPr lang="pt-PT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40" name="Picture 4" descr="http://www.chem.siu.edu/tyrrell/group_theory/images/flowchart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0"/>
            <a:ext cx="3830505" cy="68862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85775"/>
            <a:ext cx="9182100" cy="588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2" descr="http://plus.maths.org/issue24/features/symmetry/PF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700808"/>
            <a:ext cx="6388138" cy="33123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1772816"/>
            <a:ext cx="5715000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1628800"/>
            <a:ext cx="6010275" cy="348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700808"/>
            <a:ext cx="6519459" cy="3838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268760"/>
            <a:ext cx="6429220" cy="4473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5547</TotalTime>
  <Words>13</Words>
  <Application>Microsoft Office PowerPoint</Application>
  <PresentationFormat>Apresentação no Ecrã 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10</vt:i4>
      </vt:variant>
    </vt:vector>
  </HeadingPairs>
  <TitlesOfParts>
    <vt:vector size="11" baseType="lpstr">
      <vt:lpstr>Modèle par défaut</vt:lpstr>
      <vt:lpstr>Diapositivo 1</vt:lpstr>
      <vt:lpstr>Diapositivo 2</vt:lpstr>
      <vt:lpstr>Diapositivo 3</vt:lpstr>
      <vt:lpstr>Diapositivo 4</vt:lpstr>
      <vt:lpstr>Diapositivo 5</vt:lpstr>
      <vt:lpstr>Diapositivo 6</vt:lpstr>
      <vt:lpstr>Diapositivo 7</vt:lpstr>
      <vt:lpstr>Diapositivo 8</vt:lpstr>
      <vt:lpstr>Diapositivo 9</vt:lpstr>
      <vt:lpstr>Diapositivo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Colorful multi curves</dc:title>
  <dc:creator>www.powerpointstyles.com</dc:creator>
  <dc:description>Image credit to FreeDigitalPhotos.net</dc:description>
  <cp:lastModifiedBy>Adelino</cp:lastModifiedBy>
  <cp:revision>345</cp:revision>
  <dcterms:created xsi:type="dcterms:W3CDTF">2009-03-23T15:23:24Z</dcterms:created>
  <dcterms:modified xsi:type="dcterms:W3CDTF">2012-03-07T01:43:29Z</dcterms:modified>
</cp:coreProperties>
</file>