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9" r:id="rId3"/>
    <p:sldId id="300" r:id="rId4"/>
    <p:sldId id="301" r:id="rId5"/>
    <p:sldId id="302" r:id="rId6"/>
    <p:sldId id="303" r:id="rId7"/>
    <p:sldId id="311" r:id="rId8"/>
    <p:sldId id="304" r:id="rId9"/>
    <p:sldId id="305" r:id="rId10"/>
    <p:sldId id="306" r:id="rId11"/>
    <p:sldId id="307" r:id="rId12"/>
    <p:sldId id="308" r:id="rId13"/>
    <p:sldId id="309" r:id="rId14"/>
    <p:sldId id="31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D4D4D"/>
    <a:srgbClr val="2263D4"/>
    <a:srgbClr val="60682C"/>
    <a:srgbClr val="919163"/>
    <a:srgbClr val="AE1517"/>
    <a:srgbClr val="CC0000"/>
    <a:srgbClr val="B68702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87692-9790-41E1-BDA9-D4BAFAB80DF3}" type="datetimeFigureOut">
              <a:rPr lang="pt-PT" smtClean="0"/>
              <a:pPr/>
              <a:t>06-03-2012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2D34-CB15-4714-A408-18B8301AF8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‹nº›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package" Target="../embeddings/Microsoft_Office_Word_Document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67544" y="2132856"/>
            <a:ext cx="83529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latin typeface="Verdana" pitchFamily="34" charset="0"/>
              </a:rPr>
              <a:t>Vibrational</a:t>
            </a: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 Spectroscopy:</a:t>
            </a:r>
            <a:endParaRPr lang="en-GB" sz="36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Absorption</a:t>
            </a:r>
          </a:p>
          <a:p>
            <a:pPr algn="ctr"/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(Instrumentation)</a:t>
            </a:r>
            <a:endParaRPr lang="en-GB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987675" y="549275"/>
          <a:ext cx="5818188" cy="1565275"/>
        </p:xfrm>
        <a:graphic>
          <a:graphicData uri="http://schemas.openxmlformats.org/presentationml/2006/ole">
            <p:oleObj spid="_x0000_s40964" name="Document" r:id="rId3" imgW="6561120" imgH="1778218" progId="Word.Document.12">
              <p:embed/>
            </p:oleObj>
          </a:graphicData>
        </a:graphic>
      </p:graphicFrame>
      <p:pic>
        <p:nvPicPr>
          <p:cNvPr id="40967" name="Picture 7" descr="http://www.mitosyfraudes.org/images-20/Kauf-Fig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988840"/>
            <a:ext cx="5343525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46537"/>
            <a:ext cx="3524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139952" y="190381"/>
            <a:ext cx="28809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i="1" dirty="0" err="1" smtClean="0">
                <a:solidFill>
                  <a:schemeClr val="bg1"/>
                </a:solidFill>
                <a:latin typeface="Verdana" pitchFamily="34" charset="0"/>
              </a:rPr>
              <a:t>Apodization</a:t>
            </a:r>
            <a:endParaRPr lang="en-GB" sz="3600" i="1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181449"/>
            <a:ext cx="6088335" cy="239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04664"/>
            <a:ext cx="6336704" cy="244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550907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67854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052736"/>
            <a:ext cx="3895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71331" y="260648"/>
            <a:ext cx="6280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Dispersive Instruments</a:t>
            </a:r>
            <a:endParaRPr lang="en-GB" sz="3600" b="1" u="sng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699842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iq.linde-gas.com/international/web/lg/spg/like35lgspg.nsf/repositorybyalias/ana_meth_ir_2beam/$file/2beam_spectrophot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6500265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5512514" cy="595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6550466" cy="43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6694115" cy="439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6120680" cy="405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483768" y="260648"/>
          <a:ext cx="5818188" cy="1076598"/>
        </p:xfrm>
        <a:graphic>
          <a:graphicData uri="http://schemas.openxmlformats.org/presentationml/2006/ole">
            <p:oleObj spid="_x0000_s38915" name="Document" r:id="rId3" imgW="6561120" imgH="1424304" progId="Word.Document.12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000697" y="1484784"/>
          <a:ext cx="5819775" cy="1565275"/>
        </p:xfrm>
        <a:graphic>
          <a:graphicData uri="http://schemas.openxmlformats.org/presentationml/2006/ole">
            <p:oleObj spid="_x0000_s38917" name="Document" r:id="rId4" imgW="6561120" imgH="1775335" progId="Word.Document.12">
              <p:embed/>
            </p:oleObj>
          </a:graphicData>
        </a:graphic>
      </p:graphicFrame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56992"/>
            <a:ext cx="5832648" cy="283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987824" y="548680"/>
          <a:ext cx="5818188" cy="1565275"/>
        </p:xfrm>
        <a:graphic>
          <a:graphicData uri="http://schemas.openxmlformats.org/presentationml/2006/ole">
            <p:oleObj spid="_x0000_s39938" name="Document" r:id="rId3" imgW="6561120" imgH="1776776" progId="Word.Document.12">
              <p:embed/>
            </p:oleObj>
          </a:graphicData>
        </a:graphic>
      </p:graphicFrame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8"/>
            <a:ext cx="5400600" cy="414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12</Words>
  <Application>Microsoft Office PowerPoint</Application>
  <PresentationFormat>Apresentação no Ecrã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6" baseType="lpstr">
      <vt:lpstr>Modèle par défaut</vt:lpstr>
      <vt:lpstr>Microsoft Office Word Document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336</cp:revision>
  <dcterms:created xsi:type="dcterms:W3CDTF">2009-03-23T15:23:24Z</dcterms:created>
  <dcterms:modified xsi:type="dcterms:W3CDTF">2012-03-07T00:44:52Z</dcterms:modified>
</cp:coreProperties>
</file>