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99" r:id="rId3"/>
    <p:sldId id="301" r:id="rId4"/>
    <p:sldId id="302" r:id="rId5"/>
    <p:sldId id="300" r:id="rId6"/>
    <p:sldId id="303" r:id="rId7"/>
    <p:sldId id="304" r:id="rId8"/>
    <p:sldId id="305" r:id="rId9"/>
    <p:sldId id="306" r:id="rId10"/>
    <p:sldId id="309" r:id="rId11"/>
    <p:sldId id="307" r:id="rId12"/>
    <p:sldId id="30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4D4D4D"/>
    <a:srgbClr val="2263D4"/>
    <a:srgbClr val="60682C"/>
    <a:srgbClr val="919163"/>
    <a:srgbClr val="AE1517"/>
    <a:srgbClr val="CC0000"/>
    <a:srgbClr val="B68702"/>
    <a:srgbClr val="CA2F0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602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emf"/><Relationship Id="rId4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image" Target="../media/image10.emf"/><Relationship Id="rId4" Type="http://schemas.openxmlformats.org/officeDocument/2006/relationships/image" Target="../media/image1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image" Target="../media/image16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image" Target="../media/image20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87692-9790-41E1-BDA9-D4BAFAB80DF3}" type="datetimeFigureOut">
              <a:rPr lang="pt-PT" smtClean="0"/>
              <a:pPr/>
              <a:t>04-03-2012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B2D34-CB15-4714-A408-18B8301AF87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style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Text Box 34"/>
          <p:cNvSpPr txBox="1">
            <a:spLocks noChangeArrowheads="1"/>
          </p:cNvSpPr>
          <p:nvPr userDrawn="1"/>
        </p:nvSpPr>
        <p:spPr bwMode="auto">
          <a:xfrm>
            <a:off x="3348038" y="6237288"/>
            <a:ext cx="2457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hlinkClick r:id="rId13"/>
              </a:rPr>
              <a:t>Powerpoint Templates</a:t>
            </a:r>
            <a:endParaRPr lang="fr-FR"/>
          </a:p>
        </p:txBody>
      </p:sp>
      <p:pic>
        <p:nvPicPr>
          <p:cNvPr id="1057" name="Picture 33" descr="gfd ge ytr tyuaz yurt 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7962900" y="6375400"/>
            <a:ext cx="1073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</a:rPr>
              <a:t>Page </a:t>
            </a:r>
            <a:fld id="{61DA73B2-6207-46DC-BEBA-5EEC08D40306}" type="slidenum">
              <a:rPr lang="fr-FR" b="1">
                <a:solidFill>
                  <a:schemeClr val="bg1"/>
                </a:solidFill>
              </a:rPr>
              <a:pPr/>
              <a:t>‹nº›</a:t>
            </a:fld>
            <a:endParaRPr lang="fr-FR" b="1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powerpointstyles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5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8.jpeg"/><Relationship Id="rId4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Microsoft_Office_Word_Document1.docx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Office_Word_Document5.docx"/><Relationship Id="rId3" Type="http://schemas.openxmlformats.org/officeDocument/2006/relationships/hyperlink" Target="//upload.wikimedia.org/wikipedia/commons/7/7a/Morse-potential.png" TargetMode="External"/><Relationship Id="rId7" Type="http://schemas.openxmlformats.org/officeDocument/2006/relationships/package" Target="../embeddings/Microsoft_Office_Word_Document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package" Target="../embeddings/Microsoft_Office_Word_Document3.docx"/><Relationship Id="rId5" Type="http://schemas.openxmlformats.org/officeDocument/2006/relationships/package" Target="../embeddings/Microsoft_Office_Word_Document2.docx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6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package" Target="../embeddings/Microsoft_Office_Word_Document9.docx"/><Relationship Id="rId5" Type="http://schemas.openxmlformats.org/officeDocument/2006/relationships/package" Target="../embeddings/Microsoft_Office_Word_Document8.docx"/><Relationship Id="rId4" Type="http://schemas.openxmlformats.org/officeDocument/2006/relationships/package" Target="../embeddings/Microsoft_Office_Word_Document7.docx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Microsoft_Office_Word_Document10.doc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package" Target="../embeddings/Microsoft_Office_Word_Document12.doc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package" Target="../embeddings/Microsoft_Office_Word_Document14.docx"/><Relationship Id="rId4" Type="http://schemas.openxmlformats.org/officeDocument/2006/relationships/package" Target="../embeddings/Microsoft_Office_Word_Document13.docx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3348038" y="6237288"/>
            <a:ext cx="2457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hlinkClick r:id="rId2"/>
              </a:rPr>
              <a:t>Powerpoint Templates</a:t>
            </a:r>
            <a:endParaRPr lang="fr-FR"/>
          </a:p>
        </p:txBody>
      </p:sp>
      <p:pic>
        <p:nvPicPr>
          <p:cNvPr id="2076" name="Picture 28" descr="df dsf sdf zr 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67544" y="2132856"/>
            <a:ext cx="835292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GB" sz="4400" b="1" dirty="0" err="1" smtClean="0">
                <a:solidFill>
                  <a:schemeClr val="bg1"/>
                </a:solidFill>
                <a:latin typeface="Verdana" pitchFamily="34" charset="0"/>
              </a:rPr>
              <a:t>Vibrational</a:t>
            </a:r>
            <a:r>
              <a:rPr lang="en-GB" sz="4400" b="1" dirty="0" smtClean="0">
                <a:solidFill>
                  <a:schemeClr val="bg1"/>
                </a:solidFill>
                <a:latin typeface="Verdana" pitchFamily="34" charset="0"/>
              </a:rPr>
              <a:t> Spectroscopy:</a:t>
            </a:r>
            <a:endParaRPr lang="en-GB" sz="36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r>
              <a:rPr lang="en-GB" sz="4400" b="1" dirty="0" smtClean="0">
                <a:solidFill>
                  <a:schemeClr val="bg1"/>
                </a:solidFill>
                <a:latin typeface="Verdana" pitchFamily="34" charset="0"/>
              </a:rPr>
              <a:t>Absorption</a:t>
            </a:r>
          </a:p>
          <a:p>
            <a:pPr algn="ctr"/>
            <a:r>
              <a:rPr lang="en-GB" sz="3600" i="1" dirty="0" smtClean="0">
                <a:solidFill>
                  <a:schemeClr val="bg1"/>
                </a:solidFill>
                <a:latin typeface="Verdana" pitchFamily="34" charset="0"/>
              </a:rPr>
              <a:t>(Diatomic Molecules)</a:t>
            </a:r>
            <a:endParaRPr lang="en-GB" sz="36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620688"/>
            <a:ext cx="5096949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052736"/>
            <a:ext cx="6372225" cy="481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2341563" y="914400"/>
          <a:ext cx="5818187" cy="706438"/>
        </p:xfrm>
        <a:graphic>
          <a:graphicData uri="http://schemas.openxmlformats.org/presentationml/2006/ole">
            <p:oleObj spid="_x0000_s30722" name="Document" r:id="rId3" imgW="6561120" imgH="802613" progId="Word.Document.12">
              <p:embed/>
            </p:oleObj>
          </a:graphicData>
        </a:graphic>
      </p:graphicFrame>
      <p:sp>
        <p:nvSpPr>
          <p:cNvPr id="3" name="Rectângulo 2"/>
          <p:cNvSpPr/>
          <p:nvPr/>
        </p:nvSpPr>
        <p:spPr>
          <a:xfrm>
            <a:off x="3269156" y="1988840"/>
            <a:ext cx="2505814" cy="31085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Prolate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A&gt;B=C</a:t>
            </a:r>
          </a:p>
          <a:p>
            <a:pPr algn="ctr"/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(cigar shaped)</a:t>
            </a:r>
          </a:p>
          <a:p>
            <a:pPr algn="ctr"/>
            <a:endParaRPr lang="en-GB" sz="28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GB" sz="28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GB" sz="28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Oblate A&lt;B=C</a:t>
            </a:r>
          </a:p>
          <a:p>
            <a:pPr algn="ctr"/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sz="28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frisbee</a:t>
            </a:r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shaped)</a:t>
            </a:r>
          </a:p>
        </p:txBody>
      </p:sp>
      <p:pic>
        <p:nvPicPr>
          <p:cNvPr id="30724" name="Picture 4" descr="http://ecigblogger.files.wordpress.com/2008/10/vegas-cigar-outlinedchanged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2348880"/>
            <a:ext cx="2448272" cy="394593"/>
          </a:xfrm>
          <a:prstGeom prst="rect">
            <a:avLst/>
          </a:prstGeom>
          <a:noFill/>
        </p:spPr>
      </p:pic>
      <p:pic>
        <p:nvPicPr>
          <p:cNvPr id="30726" name="Picture 6" descr="http://s3.thisnext.com/media/largest_dimension/5DA140A8.jpg"/>
          <p:cNvPicPr>
            <a:picLocks noChangeAspect="1" noChangeArrowheads="1"/>
          </p:cNvPicPr>
          <p:nvPr/>
        </p:nvPicPr>
        <p:blipFill>
          <a:blip r:embed="rId5" cstate="print"/>
          <a:srcRect t="28657" b="29041"/>
          <a:stretch>
            <a:fillRect/>
          </a:stretch>
        </p:blipFill>
        <p:spPr bwMode="auto">
          <a:xfrm>
            <a:off x="6372200" y="4232267"/>
            <a:ext cx="2016224" cy="8529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083675" y="260648"/>
            <a:ext cx="505619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b="1" u="sng" dirty="0" smtClean="0">
                <a:solidFill>
                  <a:schemeClr val="bg1"/>
                </a:solidFill>
                <a:latin typeface="Verdana" pitchFamily="34" charset="0"/>
              </a:rPr>
              <a:t>Born Oppenheimer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1268760"/>
            <a:ext cx="6315075" cy="322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939925" y="4941168"/>
          <a:ext cx="7204075" cy="1330325"/>
        </p:xfrm>
        <a:graphic>
          <a:graphicData uri="http://schemas.openxmlformats.org/presentationml/2006/ole">
            <p:oleObj spid="_x0000_s1029" name="Document" r:id="rId4" imgW="5269390" imgH="982512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4" name="Picture 6" descr="File:Morse-potential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4" y="188640"/>
            <a:ext cx="3024336" cy="2791337"/>
          </a:xfrm>
          <a:prstGeom prst="rect">
            <a:avLst/>
          </a:prstGeom>
          <a:noFill/>
        </p:spPr>
      </p:pic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4572000" y="3212976"/>
          <a:ext cx="4252913" cy="679450"/>
        </p:xfrm>
        <a:graphic>
          <a:graphicData uri="http://schemas.openxmlformats.org/presentationml/2006/ole">
            <p:oleObj spid="_x0000_s22535" name="Document" r:id="rId5" imgW="4387920" imgH="694956" progId="Word.Document.12">
              <p:embed/>
            </p:oleObj>
          </a:graphicData>
        </a:graphic>
      </p:graphicFrame>
      <p:sp>
        <p:nvSpPr>
          <p:cNvPr id="10" name="Rectângulo 9"/>
          <p:cNvSpPr/>
          <p:nvPr/>
        </p:nvSpPr>
        <p:spPr>
          <a:xfrm>
            <a:off x="2051720" y="3284984"/>
            <a:ext cx="21739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Morse Potential</a:t>
            </a:r>
          </a:p>
        </p:txBody>
      </p:sp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2411413" y="5084763"/>
          <a:ext cx="5900737" cy="1316037"/>
        </p:xfrm>
        <a:graphic>
          <a:graphicData uri="http://schemas.openxmlformats.org/presentationml/2006/ole">
            <p:oleObj spid="_x0000_s22536" name="Document" r:id="rId6" imgW="6092288" imgH="1351503" progId="Word.Document.12">
              <p:embed/>
            </p:oleObj>
          </a:graphicData>
        </a:graphic>
      </p:graphicFrame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1039813" y="3935413"/>
          <a:ext cx="4267200" cy="955675"/>
        </p:xfrm>
        <a:graphic>
          <a:graphicData uri="http://schemas.openxmlformats.org/presentationml/2006/ole">
            <p:oleObj spid="_x0000_s22537" name="Document" r:id="rId7" imgW="4387920" imgH="990429" progId="Word.Document.12">
              <p:embed/>
            </p:oleObj>
          </a:graphicData>
        </a:graphic>
      </p:graphicFrame>
      <p:graphicFrame>
        <p:nvGraphicFramePr>
          <p:cNvPr id="22538" name="Object 10"/>
          <p:cNvGraphicFramePr>
            <a:graphicFrameLocks noChangeAspect="1"/>
          </p:cNvGraphicFramePr>
          <p:nvPr/>
        </p:nvGraphicFramePr>
        <p:xfrm>
          <a:off x="4265240" y="3985493"/>
          <a:ext cx="4267200" cy="955675"/>
        </p:xfrm>
        <a:graphic>
          <a:graphicData uri="http://schemas.openxmlformats.org/presentationml/2006/ole">
            <p:oleObj spid="_x0000_s22538" name="Document" r:id="rId8" imgW="4387920" imgH="990429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2483768" y="2348880"/>
          <a:ext cx="6415087" cy="1204912"/>
        </p:xfrm>
        <a:graphic>
          <a:graphicData uri="http://schemas.openxmlformats.org/presentationml/2006/ole">
            <p:oleObj spid="_x0000_s23554" name="Document" r:id="rId3" imgW="6586666" imgH="1252033" progId="Word.Document.12">
              <p:embed/>
            </p:oleObj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707904" y="3573016"/>
          <a:ext cx="4349750" cy="941388"/>
        </p:xfrm>
        <a:graphic>
          <a:graphicData uri="http://schemas.openxmlformats.org/presentationml/2006/ole">
            <p:oleObj spid="_x0000_s23555" name="Document" r:id="rId4" imgW="4486860" imgH="966317" progId="Word.Document.12">
              <p:embed/>
            </p:oleObj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3131840" y="980728"/>
          <a:ext cx="5360987" cy="1192212"/>
        </p:xfrm>
        <a:graphic>
          <a:graphicData uri="http://schemas.openxmlformats.org/presentationml/2006/ole">
            <p:oleObj spid="_x0000_s23556" name="Document" r:id="rId5" imgW="4144706" imgH="930327" progId="Word.Document.12">
              <p:embed/>
            </p:oleObj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1898650" y="4364038"/>
          <a:ext cx="7245350" cy="900112"/>
        </p:xfrm>
        <a:graphic>
          <a:graphicData uri="http://schemas.openxmlformats.org/presentationml/2006/ole">
            <p:oleObj spid="_x0000_s23557" name="Document" r:id="rId6" imgW="7472516" imgH="924428" progId="Word.Document.12">
              <p:embed/>
            </p:oleObj>
          </a:graphicData>
        </a:graphic>
      </p:graphicFrame>
      <p:sp>
        <p:nvSpPr>
          <p:cNvPr id="6" name="Rectângulo 5"/>
          <p:cNvSpPr/>
          <p:nvPr/>
        </p:nvSpPr>
        <p:spPr>
          <a:xfrm>
            <a:off x="4644008" y="5733256"/>
            <a:ext cx="14558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sz="3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pt-PT" sz="3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v=±1</a:t>
            </a:r>
            <a:endParaRPr lang="en-GB" sz="36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8" descr="df dsf sdf zr 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39552" y="2111365"/>
            <a:ext cx="8352928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GB" sz="4400" b="1" dirty="0" smtClean="0">
                <a:solidFill>
                  <a:schemeClr val="bg1"/>
                </a:solidFill>
                <a:latin typeface="Verdana" pitchFamily="34" charset="0"/>
              </a:rPr>
              <a:t>Rotat</a:t>
            </a:r>
            <a:r>
              <a:rPr lang="en-GB" sz="4400" b="1" dirty="0" smtClean="0">
                <a:solidFill>
                  <a:schemeClr val="bg1"/>
                </a:solidFill>
                <a:latin typeface="Verdana" pitchFamily="34" charset="0"/>
              </a:rPr>
              <a:t>ional </a:t>
            </a:r>
            <a:r>
              <a:rPr lang="en-GB" sz="4400" b="1" dirty="0" smtClean="0">
                <a:solidFill>
                  <a:schemeClr val="bg1"/>
                </a:solidFill>
                <a:latin typeface="Verdana" pitchFamily="34" charset="0"/>
              </a:rPr>
              <a:t>Spectroscopy:</a:t>
            </a:r>
            <a:endParaRPr lang="en-GB" sz="36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r>
              <a:rPr lang="en-GB" sz="4400" b="1" dirty="0" smtClean="0">
                <a:solidFill>
                  <a:schemeClr val="bg1"/>
                </a:solidFill>
                <a:latin typeface="Verdana" pitchFamily="34" charset="0"/>
              </a:rPr>
              <a:t>Absorption</a:t>
            </a:r>
            <a:endParaRPr lang="en-GB" sz="4400" b="1" dirty="0" smtClean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0" name="Picture 4" descr="http://www.nyu.edu/classes/tuckerman/adv.chem/lectures/lecture_18/img4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260648"/>
            <a:ext cx="4680520" cy="4312146"/>
          </a:xfrm>
          <a:prstGeom prst="rect">
            <a:avLst/>
          </a:prstGeom>
          <a:solidFill>
            <a:srgbClr val="FFFFCC"/>
          </a:solidFill>
        </p:spPr>
      </p:pic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2771800" y="5157192"/>
          <a:ext cx="5902325" cy="1079500"/>
        </p:xfrm>
        <a:graphic>
          <a:graphicData uri="http://schemas.openxmlformats.org/presentationml/2006/ole">
            <p:oleObj spid="_x0000_s24581" name="Document" r:id="rId4" imgW="6652511" imgH="1233652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2770188" y="471488"/>
          <a:ext cx="5902325" cy="1093787"/>
        </p:xfrm>
        <a:graphic>
          <a:graphicData uri="http://schemas.openxmlformats.org/presentationml/2006/ole">
            <p:oleObj spid="_x0000_s25602" name="Document" r:id="rId3" imgW="6606096" imgH="1234733" progId="Word.Document.12">
              <p:embed/>
            </p:oleObj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2771800" y="1700808"/>
          <a:ext cx="5861050" cy="984250"/>
        </p:xfrm>
        <a:graphic>
          <a:graphicData uri="http://schemas.openxmlformats.org/presentationml/2006/ole">
            <p:oleObj spid="_x0000_s25603" name="Document" r:id="rId4" imgW="6561120" imgH="1109314" progId="Word.Document.12">
              <p:embed/>
            </p:oleObj>
          </a:graphicData>
        </a:graphic>
      </p:graphicFrame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55776" y="2708920"/>
            <a:ext cx="2891750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31224" y="2708920"/>
            <a:ext cx="3037429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09199" y="404663"/>
            <a:ext cx="2251033" cy="1953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ângulo 4"/>
          <p:cNvSpPr/>
          <p:nvPr/>
        </p:nvSpPr>
        <p:spPr>
          <a:xfrm>
            <a:off x="3779912" y="2852936"/>
            <a:ext cx="3401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Centrifugal Distortion</a:t>
            </a:r>
            <a:endParaRPr lang="en-GB" sz="28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2555776" y="3933056"/>
          <a:ext cx="6124575" cy="1079500"/>
        </p:xfrm>
        <a:graphic>
          <a:graphicData uri="http://schemas.openxmlformats.org/presentationml/2006/ole">
            <p:oleObj spid="_x0000_s26627" name="Document" r:id="rId4" imgW="6910135" imgH="1233652" progId="Word.Document.12">
              <p:embed/>
            </p:oleObj>
          </a:graphicData>
        </a:graphic>
      </p:graphicFrame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2133600" y="5339357"/>
          <a:ext cx="7010400" cy="969963"/>
        </p:xfrm>
        <a:graphic>
          <a:graphicData uri="http://schemas.openxmlformats.org/presentationml/2006/ole">
            <p:oleObj spid="_x0000_s26628" name="Document" r:id="rId5" imgW="7903927" imgH="1109314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3131840" y="548680"/>
            <a:ext cx="51389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6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Roto-Vibrational</a:t>
            </a:r>
            <a:r>
              <a:rPr lang="en-GB" sz="3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Coupling</a:t>
            </a:r>
            <a:endParaRPr lang="en-GB" sz="36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1700808"/>
            <a:ext cx="2524125" cy="433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5387</TotalTime>
  <Words>38</Words>
  <Application>Microsoft Office PowerPoint</Application>
  <PresentationFormat>Apresentação no Ecrã (4:3)</PresentationFormat>
  <Paragraphs>24</Paragraphs>
  <Slides>12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dos diapositivos</vt:lpstr>
      </vt:variant>
      <vt:variant>
        <vt:i4>12</vt:i4>
      </vt:variant>
    </vt:vector>
  </HeadingPairs>
  <TitlesOfParts>
    <vt:vector size="15" baseType="lpstr">
      <vt:lpstr>Modèle par défaut</vt:lpstr>
      <vt:lpstr>Document</vt:lpstr>
      <vt:lpstr>Microsoft Office Word Document</vt:lpstr>
      <vt:lpstr>Diapositivo 1</vt:lpstr>
      <vt:lpstr>Diapositivo 2</vt:lpstr>
      <vt:lpstr>Diapositivo 3</vt:lpstr>
      <vt:lpstr>Diapositivo 4</vt:lpstr>
      <vt:lpstr>Diapositivo 5</vt:lpstr>
      <vt:lpstr>Diapositivo 6</vt:lpstr>
      <vt:lpstr>Diapositivo 7</vt:lpstr>
      <vt:lpstr>Diapositivo 8</vt:lpstr>
      <vt:lpstr>Diapositivo 9</vt:lpstr>
      <vt:lpstr>Diapositivo 10</vt:lpstr>
      <vt:lpstr>Diapositivo 11</vt:lpstr>
      <vt:lpstr>Diapositivo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Colorful multi curves</dc:title>
  <dc:creator>www.powerpointstyles.com</dc:creator>
  <dc:description>Image credit to FreeDigitalPhotos.net</dc:description>
  <cp:lastModifiedBy>Adelino</cp:lastModifiedBy>
  <cp:revision>321</cp:revision>
  <dcterms:created xsi:type="dcterms:W3CDTF">2009-03-23T15:23:24Z</dcterms:created>
  <dcterms:modified xsi:type="dcterms:W3CDTF">2012-03-05T01:52:30Z</dcterms:modified>
</cp:coreProperties>
</file>