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AC"/>
    <a:srgbClr val="E6E4CC"/>
    <a:srgbClr val="DDDCBE"/>
    <a:srgbClr val="D6D6B4"/>
    <a:srgbClr val="919163"/>
    <a:srgbClr val="4D4D4D"/>
    <a:srgbClr val="2263D4"/>
    <a:srgbClr val="60682C"/>
    <a:srgbClr val="AE1517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92B8A-53C5-4B19-BE99-87A069CF6ED4}" type="datetimeFigureOut">
              <a:rPr lang="pt-PT" smtClean="0"/>
              <a:pPr/>
              <a:t>26-02-2012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3907D-3922-490D-8D71-652AEAA01CC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3907D-3922-490D-8D71-652AEAA01CC5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7" name="Picture 33" descr="gfd ge ytr tyuaz yurt 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61DA73B2-6207-46DC-BEBA-5EEC08D40306}" type="slidenum">
              <a:rPr lang="fr-FR" b="1">
                <a:solidFill>
                  <a:schemeClr val="bg1"/>
                </a:solidFill>
              </a:rPr>
              <a:pPr/>
              <a:t>‹nº›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package" Target="../embeddings/Microsoft_Office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_Document10.docx"/><Relationship Id="rId5" Type="http://schemas.openxmlformats.org/officeDocument/2006/relationships/package" Target="../embeddings/Microsoft_Office_Word_Document9.docx"/><Relationship Id="rId4" Type="http://schemas.openxmlformats.org/officeDocument/2006/relationships/package" Target="../embeddings/Microsoft_Office_Word_Document8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package" Target="../embeddings/Microsoft_Office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_Document14.docx"/><Relationship Id="rId5" Type="http://schemas.openxmlformats.org/officeDocument/2006/relationships/package" Target="../embeddings/Microsoft_Office_Word_Document13.docx"/><Relationship Id="rId4" Type="http://schemas.openxmlformats.org/officeDocument/2006/relationships/package" Target="../embeddings/Microsoft_Office_Word_Document1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Office_Word_Document18.docx"/><Relationship Id="rId5" Type="http://schemas.openxmlformats.org/officeDocument/2006/relationships/package" Target="../embeddings/Microsoft_Office_Word_Document17.docx"/><Relationship Id="rId4" Type="http://schemas.openxmlformats.org/officeDocument/2006/relationships/package" Target="../embeddings/Microsoft_Office_Word_Document16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23.docx"/><Relationship Id="rId3" Type="http://schemas.openxmlformats.org/officeDocument/2006/relationships/notesSlide" Target="../notesSlides/notesSlide14.xml"/><Relationship Id="rId7" Type="http://schemas.openxmlformats.org/officeDocument/2006/relationships/package" Target="../embeddings/Microsoft_Office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Office_Word_Document21.docx"/><Relationship Id="rId5" Type="http://schemas.openxmlformats.org/officeDocument/2006/relationships/package" Target="../embeddings/Microsoft_Office_Word_Document20.docx"/><Relationship Id="rId4" Type="http://schemas.openxmlformats.org/officeDocument/2006/relationships/package" Target="../embeddings/Microsoft_Office_Word_Document19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Document4.docx"/><Relationship Id="rId4" Type="http://schemas.openxmlformats.org/officeDocument/2006/relationships/package" Target="../embeddings/Microsoft_Office_Word_Document3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package" Target="../embeddings/Microsoft_Office_Word_Document7.docx"/><Relationship Id="rId4" Type="http://schemas.openxmlformats.org/officeDocument/2006/relationships/package" Target="../embeddings/Microsoft_Office_Word_Document6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0/QuantumHarmonicOscillatorAnimation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3"/>
              </a:rPr>
              <a:t>Powerpoint Templates</a:t>
            </a:r>
            <a:endParaRPr lang="fr-FR"/>
          </a:p>
        </p:txBody>
      </p:sp>
      <p:pic>
        <p:nvPicPr>
          <p:cNvPr id="2076" name="Picture 28" descr="df dsf sdf zr 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595948" y="1700808"/>
            <a:ext cx="655435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</a:rPr>
              <a:t>Quantum Chemistry</a:t>
            </a:r>
          </a:p>
          <a:p>
            <a:endParaRPr lang="en-GB" sz="4400" b="1" i="1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GB" sz="4400" b="1" i="1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GB" sz="4400" b="1" i="1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GB" sz="4400" b="1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40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Examples</a:t>
            </a:r>
            <a:endParaRPr lang="en-GB" sz="4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635377" y="548680"/>
            <a:ext cx="37699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Verdana" pitchFamily="34" charset="0"/>
              </a:rPr>
              <a:t>Hydrogen atom</a:t>
            </a:r>
          </a:p>
          <a:p>
            <a:endParaRPr lang="en-GB" sz="3600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V=</a:t>
            </a:r>
            <a:r>
              <a:rPr lang="en-GB" sz="3600" i="1" dirty="0" err="1" smtClean="0">
                <a:solidFill>
                  <a:schemeClr val="bg1"/>
                </a:solidFill>
                <a:latin typeface="Verdana" pitchFamily="34" charset="0"/>
              </a:rPr>
              <a:t>cte</a:t>
            </a:r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/r</a:t>
            </a:r>
            <a:endParaRPr lang="en-GB" sz="3600" i="1" baseline="30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2226" name="Picture 2" descr="http://upload.wikimedia.org/wikipedia/commons/3/35/Spherical_polar_coordina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4300581" cy="3546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2051720" y="401538"/>
          <a:ext cx="7426325" cy="1011238"/>
        </p:xfrm>
        <a:graphic>
          <a:graphicData uri="http://schemas.openxmlformats.org/presentationml/2006/ole">
            <p:oleObj spid="_x0000_s53251" name="Documento" r:id="rId4" imgW="7619678" imgH="1042640" progId="Word.Document.12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907704" y="1412776"/>
          <a:ext cx="7426325" cy="1011238"/>
        </p:xfrm>
        <a:graphic>
          <a:graphicData uri="http://schemas.openxmlformats.org/presentationml/2006/ole">
            <p:oleObj spid="_x0000_s53252" name="Document" r:id="rId5" imgW="7619678" imgH="1040838" progId="Word.Document.12">
              <p:embed/>
            </p:oleObj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987824" y="2638425"/>
          <a:ext cx="5126038" cy="790575"/>
        </p:xfrm>
        <a:graphic>
          <a:graphicData uri="http://schemas.openxmlformats.org/presentationml/2006/ole">
            <p:oleObj spid="_x0000_s53253" name="Document" r:id="rId6" imgW="5287019" imgH="809762" progId="Word.Document.12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2590800" y="3684588"/>
          <a:ext cx="6137275" cy="2882900"/>
        </p:xfrm>
        <a:graphic>
          <a:graphicData uri="http://schemas.openxmlformats.org/presentationml/2006/ole">
            <p:oleObj spid="_x0000_s53254" name="Documento" r:id="rId7" imgW="6810467" imgH="321369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549525" y="831850"/>
          <a:ext cx="5984875" cy="982663"/>
        </p:xfrm>
        <a:graphic>
          <a:graphicData uri="http://schemas.openxmlformats.org/presentationml/2006/ole">
            <p:oleObj spid="_x0000_s65538" name="Documento" r:id="rId4" imgW="6699646" imgH="1177790" progId="Word.Document.12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39744" y="2132856"/>
            <a:ext cx="3001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pt-PT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…,-2,-1,0,1,2,…</a:t>
            </a:r>
            <a:endParaRPr lang="en-GB" sz="2800" i="1" baseline="30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969963" y="2189163"/>
          <a:ext cx="5902325" cy="747712"/>
        </p:xfrm>
        <a:graphic>
          <a:graphicData uri="http://schemas.openxmlformats.org/presentationml/2006/ole">
            <p:oleObj spid="_x0000_s65540" name="Documento" r:id="rId5" imgW="6651792" imgH="846942" progId="Word.Document.12">
              <p:embed/>
            </p:oleObj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2195736" y="3284984"/>
          <a:ext cx="5943600" cy="1038225"/>
        </p:xfrm>
        <a:graphic>
          <a:graphicData uri="http://schemas.openxmlformats.org/presentationml/2006/ole">
            <p:oleObj spid="_x0000_s65541" name="Documento" r:id="rId6" imgW="6699646" imgH="1177790" progId="Word.Document.12">
              <p:embed/>
            </p:oleObj>
          </a:graphicData>
        </a:graphic>
      </p:graphicFrame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2771800" y="4653136"/>
          <a:ext cx="5943600" cy="1039813"/>
        </p:xfrm>
        <a:graphic>
          <a:graphicData uri="http://schemas.openxmlformats.org/presentationml/2006/ole">
            <p:oleObj spid="_x0000_s65542" name="Documento" r:id="rId7" imgW="6699646" imgH="11806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549525" y="836712"/>
          <a:ext cx="5902325" cy="955675"/>
        </p:xfrm>
        <a:graphic>
          <a:graphicData uri="http://schemas.openxmlformats.org/presentationml/2006/ole">
            <p:oleObj spid="_x0000_s67586" name="Documento" r:id="rId4" imgW="6651792" imgH="1081923" progId="Word.Document.12">
              <p:embed/>
            </p:oleObj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455366" y="2924944"/>
          <a:ext cx="5861050" cy="844550"/>
        </p:xfrm>
        <a:graphic>
          <a:graphicData uri="http://schemas.openxmlformats.org/presentationml/2006/ole">
            <p:oleObj spid="_x0000_s67587" name="Documento" r:id="rId5" imgW="6605736" imgH="968758" progId="Word.Document.12">
              <p:embed/>
            </p:oleObj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2555776" y="4837459"/>
          <a:ext cx="5943600" cy="1039813"/>
        </p:xfrm>
        <a:graphic>
          <a:graphicData uri="http://schemas.openxmlformats.org/presentationml/2006/ole">
            <p:oleObj spid="_x0000_s67589" name="Documento" r:id="rId6" imgW="6699646" imgH="11806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167954" y="831850"/>
          <a:ext cx="6940550" cy="1274763"/>
        </p:xfrm>
        <a:graphic>
          <a:graphicData uri="http://schemas.openxmlformats.org/presentationml/2006/ole">
            <p:oleObj spid="_x0000_s68610" name="Documento" r:id="rId4" imgW="7635510" imgH="1416015" progId="Word.Document.12">
              <p:embed/>
            </p:oleObj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2483768" y="2800474"/>
          <a:ext cx="5861050" cy="844550"/>
        </p:xfrm>
        <a:graphic>
          <a:graphicData uri="http://schemas.openxmlformats.org/presentationml/2006/ole">
            <p:oleObj spid="_x0000_s68611" name="Documento" r:id="rId5" imgW="6605736" imgH="969478" progId="Word.Document.12">
              <p:embed/>
            </p:oleObj>
          </a:graphicData>
        </a:graphic>
      </p:graphicFrame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3203848" y="3999780"/>
          <a:ext cx="2576512" cy="941388"/>
        </p:xfrm>
        <a:graphic>
          <a:graphicData uri="http://schemas.openxmlformats.org/presentationml/2006/ole">
            <p:oleObj spid="_x0000_s68618" name="Documento" r:id="rId6" imgW="2914247" imgH="1076444" progId="Word.Document.12">
              <p:embed/>
            </p:oleObj>
          </a:graphicData>
        </a:graphic>
      </p:graphicFrame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5580112" y="3981177"/>
          <a:ext cx="3173412" cy="815975"/>
        </p:xfrm>
        <a:graphic>
          <a:graphicData uri="http://schemas.openxmlformats.org/presentationml/2006/ole">
            <p:oleObj spid="_x0000_s68619" name="Documento" r:id="rId7" imgW="3578047" imgH="936085" progId="Word.Document.12">
              <p:embed/>
            </p:oleObj>
          </a:graphicData>
        </a:graphic>
      </p:graphicFrame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4515768" y="5157192"/>
          <a:ext cx="2576512" cy="1303337"/>
        </p:xfrm>
        <a:graphic>
          <a:graphicData uri="http://schemas.openxmlformats.org/presentationml/2006/ole">
            <p:oleObj spid="_x0000_s68620" name="Documento" r:id="rId8" imgW="2882586" imgH="146729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7" name="Object 17"/>
          <p:cNvGraphicFramePr>
            <a:graphicFrameLocks noChangeAspect="1"/>
          </p:cNvGraphicFramePr>
          <p:nvPr/>
        </p:nvGraphicFramePr>
        <p:xfrm>
          <a:off x="1115616" y="332655"/>
          <a:ext cx="8028384" cy="6542853"/>
        </p:xfrm>
        <a:graphic>
          <a:graphicData uri="http://schemas.openxmlformats.org/presentationml/2006/ole">
            <p:oleObj spid="_x0000_s71697" name="Document" r:id="rId3" imgW="5473027" imgH="446017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ydrogen_density_pl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04664"/>
            <a:ext cx="6336704" cy="5765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orbital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980728"/>
            <a:ext cx="6459171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F_hydrogen_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0648"/>
            <a:ext cx="4248472" cy="6121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836712"/>
            <a:ext cx="49625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85752" y="476672"/>
            <a:ext cx="441608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Verdana" pitchFamily="34" charset="0"/>
              </a:rPr>
              <a:t>Particle in a box</a:t>
            </a:r>
          </a:p>
          <a:p>
            <a:endParaRPr lang="en-GB" sz="3600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V=</a:t>
            </a:r>
            <a:r>
              <a:rPr lang="en-GB" sz="3600" i="1" dirty="0" err="1" smtClean="0">
                <a:solidFill>
                  <a:schemeClr val="bg1"/>
                </a:solidFill>
                <a:latin typeface="Verdana" pitchFamily="34" charset="0"/>
              </a:rPr>
              <a:t>cte</a:t>
            </a:r>
            <a:endParaRPr lang="en-GB" sz="3600" i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421957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843808" y="548680"/>
          <a:ext cx="5430838" cy="984250"/>
        </p:xfrm>
        <a:graphic>
          <a:graphicData uri="http://schemas.openxmlformats.org/presentationml/2006/ole">
            <p:oleObj spid="_x0000_s30722" name="Document" r:id="rId4" imgW="5492096" imgH="1008064" progId="Word.Document.12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987824" y="2132856"/>
          <a:ext cx="5334000" cy="817562"/>
        </p:xfrm>
        <a:graphic>
          <a:graphicData uri="http://schemas.openxmlformats.org/presentationml/2006/ole">
            <p:oleObj spid="_x0000_s30723" name="Document" r:id="rId5" imgW="5396753" imgH="828837" progId="Word.Document.12">
              <p:embed/>
            </p:oleObj>
          </a:graphicData>
        </a:graphic>
      </p:graphicFrame>
      <p:sp>
        <p:nvSpPr>
          <p:cNvPr id="6" name="Rectângulo 5"/>
          <p:cNvSpPr/>
          <p:nvPr/>
        </p:nvSpPr>
        <p:spPr>
          <a:xfrm>
            <a:off x="3203848" y="3501008"/>
            <a:ext cx="4998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i="1" dirty="0" smtClean="0">
                <a:solidFill>
                  <a:schemeClr val="bg1"/>
                </a:solidFill>
              </a:rPr>
              <a:t>Ψ(x) = A </a:t>
            </a:r>
            <a:r>
              <a:rPr lang="pt-PT" sz="2800" i="1" dirty="0" err="1" smtClean="0">
                <a:solidFill>
                  <a:schemeClr val="bg1"/>
                </a:solidFill>
              </a:rPr>
              <a:t>exp</a:t>
            </a:r>
            <a:r>
              <a:rPr lang="pt-PT" sz="2800" i="1" dirty="0" smtClean="0">
                <a:solidFill>
                  <a:schemeClr val="bg1"/>
                </a:solidFill>
              </a:rPr>
              <a:t>(</a:t>
            </a:r>
            <a:r>
              <a:rPr lang="pt-PT" sz="2800" i="1" dirty="0" err="1" smtClean="0">
                <a:solidFill>
                  <a:schemeClr val="bg1"/>
                </a:solidFill>
              </a:rPr>
              <a:t>ikx</a:t>
            </a:r>
            <a:r>
              <a:rPr lang="pt-PT" sz="2800" i="1" dirty="0" smtClean="0">
                <a:solidFill>
                  <a:schemeClr val="bg1"/>
                </a:solidFill>
              </a:rPr>
              <a:t>) + B </a:t>
            </a:r>
            <a:r>
              <a:rPr lang="pt-PT" sz="2800" i="1" dirty="0" err="1" smtClean="0">
                <a:solidFill>
                  <a:schemeClr val="bg1"/>
                </a:solidFill>
              </a:rPr>
              <a:t>exp</a:t>
            </a:r>
            <a:r>
              <a:rPr lang="pt-PT" sz="2800" i="1" dirty="0" smtClean="0">
                <a:solidFill>
                  <a:schemeClr val="bg1"/>
                </a:solidFill>
              </a:rPr>
              <a:t>(-</a:t>
            </a:r>
            <a:r>
              <a:rPr lang="pt-PT" sz="2800" i="1" dirty="0" err="1" smtClean="0">
                <a:solidFill>
                  <a:schemeClr val="bg1"/>
                </a:solidFill>
              </a:rPr>
              <a:t>ikx</a:t>
            </a:r>
            <a:r>
              <a:rPr lang="pt-PT" sz="2800" i="1" dirty="0" smtClean="0">
                <a:solidFill>
                  <a:schemeClr val="bg1"/>
                </a:solidFill>
              </a:rPr>
              <a:t>)</a:t>
            </a:r>
            <a:endParaRPr lang="pt-PT" sz="2800" i="1" dirty="0">
              <a:solidFill>
                <a:schemeClr val="bg1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3203848" y="4345940"/>
            <a:ext cx="3170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i="1" dirty="0" smtClean="0">
                <a:solidFill>
                  <a:schemeClr val="bg1"/>
                </a:solidFill>
              </a:rPr>
              <a:t>Ψ(0) = 0 → A = - B</a:t>
            </a:r>
            <a:endParaRPr lang="pt-PT" sz="2800" i="1" dirty="0">
              <a:solidFill>
                <a:schemeClr val="bg1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3203848" y="5066020"/>
            <a:ext cx="506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i="1" dirty="0" smtClean="0">
                <a:solidFill>
                  <a:schemeClr val="bg1"/>
                </a:solidFill>
              </a:rPr>
              <a:t>Ψ(L) = 0 → </a:t>
            </a:r>
            <a:r>
              <a:rPr lang="pt-PT" sz="2800" i="1" dirty="0" err="1" smtClean="0">
                <a:solidFill>
                  <a:schemeClr val="bg1"/>
                </a:solidFill>
              </a:rPr>
              <a:t>kL</a:t>
            </a:r>
            <a:r>
              <a:rPr lang="pt-PT" sz="2800" i="1" dirty="0" smtClean="0">
                <a:solidFill>
                  <a:schemeClr val="bg1"/>
                </a:solidFill>
              </a:rPr>
              <a:t> = n </a:t>
            </a:r>
            <a:r>
              <a:rPr lang="el-GR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PT" sz="2800" i="1" dirty="0" smtClean="0">
                <a:solidFill>
                  <a:schemeClr val="bg1"/>
                </a:solidFill>
              </a:rPr>
              <a:t> (n=1,2,…)</a:t>
            </a:r>
            <a:endParaRPr lang="pt-PT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491880" y="529516"/>
            <a:ext cx="3381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i="1" dirty="0" smtClean="0">
                <a:solidFill>
                  <a:schemeClr val="bg1"/>
                </a:solidFill>
              </a:rPr>
              <a:t>Ψ(x) = A </a:t>
            </a:r>
            <a:r>
              <a:rPr lang="pt-PT" sz="2800" i="1" dirty="0" err="1" smtClean="0">
                <a:solidFill>
                  <a:schemeClr val="bg1"/>
                </a:solidFill>
              </a:rPr>
              <a:t>sin</a:t>
            </a:r>
            <a:r>
              <a:rPr lang="pt-PT" sz="2800" i="1" dirty="0" smtClean="0">
                <a:solidFill>
                  <a:schemeClr val="bg1"/>
                </a:solidFill>
              </a:rPr>
              <a:t>(n </a:t>
            </a:r>
            <a:r>
              <a:rPr lang="el-GR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pt-PT" sz="2800" i="1" dirty="0" smtClean="0">
                <a:solidFill>
                  <a:schemeClr val="bg1"/>
                </a:solidFill>
              </a:rPr>
              <a:t> x/L)</a:t>
            </a:r>
            <a:endParaRPr lang="pt-PT" sz="2800" i="1" dirty="0">
              <a:solidFill>
                <a:schemeClr val="bg1"/>
              </a:solidFill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843808" y="1772816"/>
          <a:ext cx="5430837" cy="1550988"/>
        </p:xfrm>
        <a:graphic>
          <a:graphicData uri="http://schemas.openxmlformats.org/presentationml/2006/ole">
            <p:oleObj spid="_x0000_s31746" name="Document" r:id="rId4" imgW="5519799" imgH="1620605" progId="Word.Document.12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699792" y="4077072"/>
          <a:ext cx="5430837" cy="1330325"/>
        </p:xfrm>
        <a:graphic>
          <a:graphicData uri="http://schemas.openxmlformats.org/presentationml/2006/ole">
            <p:oleObj spid="_x0000_s31747" name="Document" r:id="rId5" imgW="5519799" imgH="134420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626968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03848" y="548680"/>
            <a:ext cx="4633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Verdana" pitchFamily="34" charset="0"/>
              </a:rPr>
              <a:t>Harmonic oscillator</a:t>
            </a:r>
          </a:p>
          <a:p>
            <a:endParaRPr lang="en-GB" sz="3600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V=½kx</a:t>
            </a:r>
            <a:r>
              <a:rPr lang="en-GB" sz="3600" i="1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699792" y="2924944"/>
          <a:ext cx="5888038" cy="955675"/>
        </p:xfrm>
        <a:graphic>
          <a:graphicData uri="http://schemas.openxmlformats.org/presentationml/2006/ole">
            <p:oleObj spid="_x0000_s47106" name="Document" r:id="rId4" imgW="5981827" imgH="966956" progId="Word.Document.12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60032" y="4365104"/>
            <a:ext cx="14814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k=m</a:t>
            </a:r>
            <a:r>
              <a:rPr lang="el-GR" sz="2800" i="1" dirty="0" smtClean="0">
                <a:solidFill>
                  <a:schemeClr val="bg1"/>
                </a:solidFill>
                <a:latin typeface="Verdana" pitchFamily="34" charset="0"/>
              </a:rPr>
              <a:t>ω</a:t>
            </a:r>
            <a:r>
              <a:rPr lang="en-GB" sz="2800" i="1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39214" y="5354052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E=(n + ½)</a:t>
            </a:r>
            <a:r>
              <a:rPr lang="pt-PT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endParaRPr lang="en-GB" sz="3600" i="1" baseline="30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483768" y="620688"/>
          <a:ext cx="6415088" cy="1204913"/>
        </p:xfrm>
        <a:graphic>
          <a:graphicData uri="http://schemas.openxmlformats.org/presentationml/2006/ole">
            <p:oleObj spid="_x0000_s48130" name="Document" r:id="rId4" imgW="6586666" imgH="1252033" progId="Word.Document.12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419872" y="2060848"/>
          <a:ext cx="4349750" cy="941388"/>
        </p:xfrm>
        <a:graphic>
          <a:graphicData uri="http://schemas.openxmlformats.org/presentationml/2006/ole">
            <p:oleObj spid="_x0000_s48131" name="Document" r:id="rId5" imgW="4486860" imgH="966317" progId="Word.Document.12">
              <p:embed/>
            </p:oleObj>
          </a:graphicData>
        </a:graphic>
      </p:graphicFrame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284984"/>
            <a:ext cx="62103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hyperphysics.phy-astr.gsu.edu/hbase/quantum/imgqua/hoscom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40768"/>
            <a:ext cx="6192688" cy="4136523"/>
          </a:xfrm>
          <a:prstGeom prst="rect">
            <a:avLst/>
          </a:prstGeom>
          <a:solidFill>
            <a:srgbClr val="E6E4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le:QuantumHarmonicOscillatorAnimation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620688"/>
            <a:ext cx="4176464" cy="519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90</Words>
  <Application>Microsoft Office PowerPoint</Application>
  <PresentationFormat>Apresentação no Ecrã (4:3)</PresentationFormat>
  <Paragraphs>37</Paragraphs>
  <Slides>19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19</vt:i4>
      </vt:variant>
    </vt:vector>
  </HeadingPairs>
  <TitlesOfParts>
    <vt:vector size="22" baseType="lpstr">
      <vt:lpstr>Modèle par défaut</vt:lpstr>
      <vt:lpstr>Document</vt:lpstr>
      <vt:lpstr>Documento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multi curves</dc:title>
  <dc:creator>www.powerpointstyles.com</dc:creator>
  <dc:description>Image credit to FreeDigitalPhotos.net</dc:description>
  <cp:lastModifiedBy>Adelino</cp:lastModifiedBy>
  <cp:revision>146</cp:revision>
  <dcterms:created xsi:type="dcterms:W3CDTF">2009-03-23T15:23:24Z</dcterms:created>
  <dcterms:modified xsi:type="dcterms:W3CDTF">2012-02-26T12:20:21Z</dcterms:modified>
</cp:coreProperties>
</file>