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2" r:id="rId3"/>
    <p:sldId id="323" r:id="rId4"/>
    <p:sldId id="346" r:id="rId5"/>
    <p:sldId id="349" r:id="rId6"/>
    <p:sldId id="350" r:id="rId7"/>
    <p:sldId id="351" r:id="rId8"/>
    <p:sldId id="325" r:id="rId9"/>
    <p:sldId id="324" r:id="rId10"/>
    <p:sldId id="334" r:id="rId11"/>
    <p:sldId id="347" r:id="rId12"/>
    <p:sldId id="348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D4D4D"/>
    <a:srgbClr val="2263D4"/>
    <a:srgbClr val="60682C"/>
    <a:srgbClr val="919163"/>
    <a:srgbClr val="AE1517"/>
    <a:srgbClr val="CC0000"/>
    <a:srgbClr val="B68702"/>
    <a:srgbClr val="CA2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01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87692-9790-41E1-BDA9-D4BAFAB80DF3}" type="datetimeFigureOut">
              <a:rPr lang="pt-PT" smtClean="0"/>
              <a:pPr/>
              <a:t>16-05-2012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2D34-CB15-4714-A408-18B8301AF874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57" name="Picture 33" descr="gfd ge ytr tyuaz yurt 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61DA73B2-6207-46DC-BEBA-5EEC08D40306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en.wikipedia.org/wiki/File:GWM_HahnEchoDecay.gi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//upload.wikimedia.org/wikipedia/commons/0/0f/EPR_methyl.p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//upload.wikimedia.org/wikipedia/commons/b/be/EPR_methoxymethyl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2076" name="Picture 28" descr="df dsf sdf zr 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7544" y="2132856"/>
            <a:ext cx="83529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</a:rPr>
              <a:t>Electronic</a:t>
            </a:r>
            <a:r>
              <a:rPr lang="en-GB" sz="36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Spectroscopy</a:t>
            </a: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EPR/ESR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imulation Benz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36712"/>
            <a:ext cx="4248472" cy="27069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30016" y="4365104"/>
            <a:ext cx="7113984" cy="10865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EPR spectrum of benzene radical anion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benze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412776"/>
            <a:ext cx="1911350" cy="1624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muhlenberg.edu/depts/chemistry/chem201woh/Image147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7387700" cy="5544616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55976" y="6173911"/>
            <a:ext cx="2232248" cy="684089"/>
          </a:xfrm>
          <a:prstGeom prst="rect">
            <a:avLst/>
          </a:prstGeom>
          <a:noFill/>
          <a:ln/>
        </p:spPr>
        <p:txBody>
          <a:bodyPr lIns="90487" tIns="44450" rIns="90487" bIns="44450"/>
          <a:lstStyle/>
          <a:p>
            <a:pPr lvl="0" algn="ctr"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lang="en-US" sz="2800" kern="0" noProof="0" dirty="0" smtClean="0">
                <a:solidFill>
                  <a:schemeClr val="bg1"/>
                </a:solidFill>
              </a:rPr>
              <a:t>C</a:t>
            </a:r>
            <a:r>
              <a:rPr lang="en-US" sz="2800" kern="0" baseline="-25000" noProof="0" dirty="0" smtClean="0">
                <a:solidFill>
                  <a:schemeClr val="bg1"/>
                </a:solidFill>
              </a:rPr>
              <a:t>4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lang="en-US" sz="2800" kern="0" baseline="-25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</a:t>
            </a:r>
            <a:endParaRPr kumimoji="0" lang="en-US" sz="2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6282698" cy="35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ângulo 2"/>
          <p:cNvSpPr/>
          <p:nvPr/>
        </p:nvSpPr>
        <p:spPr>
          <a:xfrm>
            <a:off x="2555776" y="1484784"/>
            <a:ext cx="194421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6444208" y="1484784"/>
            <a:ext cx="1944216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3995936" y="3140968"/>
            <a:ext cx="194421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27984" y="5661248"/>
            <a:ext cx="2232248" cy="684089"/>
          </a:xfrm>
          <a:prstGeom prst="rect">
            <a:avLst/>
          </a:prstGeom>
          <a:noFill/>
          <a:ln/>
        </p:spPr>
        <p:txBody>
          <a:bodyPr lIns="90487" tIns="44450" rIns="90487" bIns="44450"/>
          <a:lstStyle/>
          <a:p>
            <a:pPr lvl="0" algn="ctr"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lang="en-US" sz="2800" kern="0" noProof="0" dirty="0" smtClean="0">
                <a:solidFill>
                  <a:schemeClr val="bg1"/>
                </a:solidFill>
              </a:rPr>
              <a:t>C</a:t>
            </a:r>
            <a:r>
              <a:rPr lang="en-US" sz="2800" kern="0" baseline="-25000" noProof="0" dirty="0" smtClean="0">
                <a:solidFill>
                  <a:schemeClr val="bg1"/>
                </a:solidFill>
              </a:rPr>
              <a:t>4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lang="en-US" sz="2800" kern="0" baseline="-25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</a:t>
            </a:r>
            <a:endParaRPr kumimoji="0" lang="en-US" sz="2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2.chemistry.msu.edu/faculty/reusch/VirtTxtJml/Spectrpy/nmr/Images/nucspin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48680"/>
            <a:ext cx="798087" cy="1368152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652120" y="1052736"/>
            <a:ext cx="2088232" cy="1368152"/>
          </a:xfrm>
          <a:prstGeom prst="rect">
            <a:avLst/>
          </a:prstGeom>
          <a:noFill/>
          <a:ln/>
        </p:spPr>
        <p:txBody>
          <a:bodyPr lIns="90487" tIns="44450" rIns="90487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μ</a:t>
            </a:r>
            <a:r>
              <a:rPr kumimoji="0" lang="pt-P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 </a:t>
            </a:r>
            <a:r>
              <a:rPr lang="pt-PT" sz="2800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</a:t>
            </a:r>
            <a:r>
              <a:rPr kumimoji="0" lang="pt-P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pt-PT" sz="2800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0" i="0" u="none" strike="noStrike" kern="0" cap="none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3200" kern="0" baseline="-250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Landé</a:t>
            </a:r>
            <a:r>
              <a:rPr lang="pt-PT" sz="3200" kern="0" baseline="-25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pt-PT" sz="3200" kern="0" baseline="-250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factor</a:t>
            </a:r>
            <a:endParaRPr kumimoji="0" lang="en-US" sz="32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6" descr="http://www2.chemistry.msu.edu/faculty/reusch/VirtTxtJml/Spectrpy/nmr/Images/nucspi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24944"/>
            <a:ext cx="3076702" cy="2160240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023992" y="3789040"/>
            <a:ext cx="3120008" cy="684089"/>
          </a:xfrm>
          <a:prstGeom prst="rect">
            <a:avLst/>
          </a:prstGeom>
          <a:noFill/>
          <a:ln/>
        </p:spPr>
        <p:txBody>
          <a:bodyPr lIns="90487" tIns="44450" rIns="90487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 = -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μ</a:t>
            </a:r>
            <a:r>
              <a:rPr kumimoji="0" lang="pt-P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kumimoji="0" lang="en-US" sz="28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</a:t>
            </a:r>
            <a:endParaRPr kumimoji="0" lang="en-US" sz="2800" b="1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83768" y="260648"/>
            <a:ext cx="4176464" cy="684089"/>
          </a:xfrm>
          <a:prstGeom prst="rect">
            <a:avLst/>
          </a:prstGeom>
          <a:noFill/>
          <a:ln/>
        </p:spPr>
        <p:txBody>
          <a:bodyPr lIns="90487" tIns="44450" rIns="90487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Electron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Spins in B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endParaRPr kumimoji="0" lang="en-US" sz="2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13_F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08720"/>
            <a:ext cx="3888432" cy="2562909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300192" y="1772816"/>
            <a:ext cx="3120008" cy="684089"/>
          </a:xfrm>
          <a:prstGeom prst="rect">
            <a:avLst/>
          </a:prstGeom>
          <a:noFill/>
          <a:ln/>
        </p:spPr>
        <p:txBody>
          <a:bodyPr lIns="90487" tIns="44450" rIns="90487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Δ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 = </a:t>
            </a:r>
            <a:r>
              <a:rPr lang="pt-PT" sz="2800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kumimoji="0" lang="en-US" sz="280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</a:t>
            </a:r>
            <a:r>
              <a:rPr kumimoji="0" lang="en-US" sz="280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h/2</a:t>
            </a:r>
            <a:r>
              <a:rPr kumimoji="0" lang="el-GR" sz="280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π</a:t>
            </a:r>
            <a:endParaRPr kumimoji="0" lang="en-US" sz="280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 descr="http://upload.wikimedia.org/wikipedia/commons/a/a9/EPR_split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73016"/>
            <a:ext cx="3888432" cy="2532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39814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290" y="1556792"/>
            <a:ext cx="4221062" cy="462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3600400" cy="425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365104"/>
            <a:ext cx="3312368" cy="231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WM HahnEchoDecay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05273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95736" y="3429000"/>
            <a:ext cx="6321896" cy="24482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phase-sensitive detection is used, the signal is the first derivative of the absorption intensity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5" descr="Absor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2799724" cy="2302818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4" name="Picture 6" descr="1st derivat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3103692" cy="2304256"/>
          </a:xfrm>
          <a:prstGeom prst="rect">
            <a:avLst/>
          </a:prstGeom>
          <a:solidFill>
            <a:srgbClr val="FFFFCC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File:EPR methy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32856"/>
            <a:ext cx="6408712" cy="3252421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55976" y="836712"/>
            <a:ext cx="2232248" cy="684089"/>
          </a:xfrm>
          <a:prstGeom prst="rect">
            <a:avLst/>
          </a:prstGeom>
          <a:noFill/>
          <a:ln/>
        </p:spPr>
        <p:txBody>
          <a:bodyPr lIns="90487" tIns="44450" rIns="90487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</a:t>
            </a:r>
            <a:r>
              <a:rPr lang="en-US" sz="2800" kern="0" baseline="-25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endParaRPr kumimoji="0" lang="en-US" sz="2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File:EPR methoxymethy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060848"/>
            <a:ext cx="5688632" cy="2901203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55976" y="836712"/>
            <a:ext cx="2232248" cy="684089"/>
          </a:xfrm>
          <a:prstGeom prst="rect">
            <a:avLst/>
          </a:prstGeom>
          <a:noFill/>
          <a:ln/>
        </p:spPr>
        <p:txBody>
          <a:bodyPr lIns="90487" tIns="44450" rIns="90487" bIns="44450"/>
          <a:lstStyle/>
          <a:p>
            <a:pPr lvl="0" algn="ctr">
              <a:defRPr/>
            </a:pPr>
            <a:r>
              <a:rPr lang="en-US" sz="2800" kern="0" dirty="0" smtClean="0">
                <a:solidFill>
                  <a:schemeClr val="bg1"/>
                </a:solidFill>
              </a:rPr>
              <a:t>H</a:t>
            </a:r>
            <a:r>
              <a:rPr lang="en-US" sz="2800" kern="0" baseline="-25000" dirty="0" smtClean="0">
                <a:solidFill>
                  <a:schemeClr val="bg1"/>
                </a:solidFill>
              </a:rPr>
              <a:t>2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COCH</a:t>
            </a:r>
            <a:r>
              <a:rPr lang="en-US" sz="2800" kern="0" baseline="-25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endParaRPr kumimoji="0" lang="en-US" sz="2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8834</TotalTime>
  <Words>53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Modèle par défaut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multi curves</dc:title>
  <dc:creator>www.powerpointstyles.com</dc:creator>
  <dc:description>Image credit to FreeDigitalPhotos.net</dc:description>
  <cp:lastModifiedBy>Adelino</cp:lastModifiedBy>
  <cp:revision>561</cp:revision>
  <dcterms:created xsi:type="dcterms:W3CDTF">2009-03-23T15:23:24Z</dcterms:created>
  <dcterms:modified xsi:type="dcterms:W3CDTF">2012-05-16T09:56:13Z</dcterms:modified>
</cp:coreProperties>
</file>