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2" r:id="rId3"/>
    <p:sldId id="327" r:id="rId4"/>
    <p:sldId id="324" r:id="rId5"/>
    <p:sldId id="325" r:id="rId6"/>
    <p:sldId id="326" r:id="rId7"/>
    <p:sldId id="323" r:id="rId8"/>
    <p:sldId id="336" r:id="rId9"/>
    <p:sldId id="328" r:id="rId10"/>
    <p:sldId id="329" r:id="rId11"/>
    <p:sldId id="330" r:id="rId12"/>
    <p:sldId id="335" r:id="rId13"/>
    <p:sldId id="334" r:id="rId14"/>
    <p:sldId id="339" r:id="rId15"/>
    <p:sldId id="338" r:id="rId16"/>
    <p:sldId id="332" r:id="rId17"/>
    <p:sldId id="333" r:id="rId18"/>
    <p:sldId id="331" r:id="rId19"/>
    <p:sldId id="337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5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22-04-2012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upload.wikimedia.org/wikipedia/commons/8/8f/Electric_Vectors_1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Electronic</a:t>
            </a:r>
            <a:r>
              <a:rPr lang="en-GB" sz="3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Spectroscopy</a:t>
            </a: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Circular </a:t>
            </a:r>
            <a:r>
              <a:rPr lang="en-GB" sz="44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Dichroism</a:t>
            </a:r>
            <a:endParaRPr lang="en-GB" sz="44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260648"/>
            <a:ext cx="3365024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Circular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Dichroism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l-GR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</p:txBody>
      </p:sp>
      <p:pic>
        <p:nvPicPr>
          <p:cNvPr id="8194" name="Picture 2" descr="File:Electric Vectors 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2808312" cy="2835756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5461658" y="2924944"/>
            <a:ext cx="350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(rad)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¼ </a:t>
            </a:r>
            <a:r>
              <a:rPr lang="pt-P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endParaRPr lang="en-US" sz="3200" i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507343" y="4221088"/>
            <a:ext cx="341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PT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pt-PT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P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3298.2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endParaRPr lang="en-US" sz="3200" i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0"/>
            <a:ext cx="4104456" cy="54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4414792" cy="614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6scJOB1js-w/R46z7shGdoI/AAAAAAAAARE/Zppq28XBMrg/s400/chi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489152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6276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62198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59150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59055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6503441" cy="4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6408712" cy="33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3048000" cy="2143125"/>
          </a:xfrm>
          <a:prstGeom prst="rect">
            <a:avLst/>
          </a:prstGeom>
          <a:noFill/>
        </p:spPr>
      </p:pic>
      <p:pic>
        <p:nvPicPr>
          <p:cNvPr id="7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048000" cy="2143125"/>
          </a:xfrm>
          <a:prstGeom prst="rect">
            <a:avLst/>
          </a:prstGeom>
          <a:noFill/>
        </p:spPr>
      </p:pic>
      <p:pic>
        <p:nvPicPr>
          <p:cNvPr id="8" name="Picture 6" descr="4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7" descr="5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0100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2856"/>
            <a:ext cx="3352800" cy="2819400"/>
          </a:xfrm>
          <a:prstGeom prst="rect">
            <a:avLst/>
          </a:prstGeom>
          <a:noFill/>
        </p:spPr>
      </p:pic>
      <p:pic>
        <p:nvPicPr>
          <p:cNvPr id="4" name="Picture 5" descr="6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6096000" cy="2143125"/>
          </a:xfrm>
          <a:prstGeom prst="rect">
            <a:avLst/>
          </a:prstGeom>
          <a:noFill/>
        </p:spPr>
      </p:pic>
      <p:pic>
        <p:nvPicPr>
          <p:cNvPr id="6" name="Picture 5" descr="10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400" y="3423320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6096000" cy="2143125"/>
          </a:xfrm>
          <a:prstGeom prst="rect">
            <a:avLst/>
          </a:prstGeom>
          <a:noFill/>
        </p:spPr>
      </p:pic>
      <p:pic>
        <p:nvPicPr>
          <p:cNvPr id="5" name="Picture 5" descr="12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68521" y="620688"/>
            <a:ext cx="5737468" cy="25545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Birefringence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Optical Rotary Dispersion (ORD)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endParaRPr lang="en-US" sz="3200" i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73413" y="3684588"/>
          <a:ext cx="5319712" cy="1012825"/>
        </p:xfrm>
        <a:graphic>
          <a:graphicData uri="http://schemas.openxmlformats.org/presentationml/2006/ole">
            <p:oleObj spid="_x0000_s1026" name="Document" r:id="rId3" imgW="4202991" imgH="809403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30550" y="4862513"/>
          <a:ext cx="5321300" cy="1011237"/>
        </p:xfrm>
        <a:graphic>
          <a:graphicData uri="http://schemas.openxmlformats.org/presentationml/2006/ole">
            <p:oleObj spid="_x0000_s1027" name="Document" r:id="rId4" imgW="4202991" imgH="809403" progId="Word.Document.12">
              <p:embed/>
            </p:oleObj>
          </a:graphicData>
        </a:graphic>
      </p:graphicFrame>
      <p:sp>
        <p:nvSpPr>
          <p:cNvPr id="7" name="Rectângulo 6"/>
          <p:cNvSpPr/>
          <p:nvPr/>
        </p:nvSpPr>
        <p:spPr>
          <a:xfrm>
            <a:off x="3347864" y="6021288"/>
            <a:ext cx="2552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  = length in dm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 = concentration in g/dl</a:t>
            </a:r>
            <a:endParaRPr lang="pt-P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6096000" cy="2143125"/>
          </a:xfrm>
          <a:prstGeom prst="rect">
            <a:avLst/>
          </a:prstGeom>
          <a:noFill/>
        </p:spPr>
      </p:pic>
      <p:pic>
        <p:nvPicPr>
          <p:cNvPr id="5" name="Picture 5" descr="8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6096000" cy="1600200"/>
          </a:xfrm>
          <a:prstGeom prst="rect">
            <a:avLst/>
          </a:prstGeom>
          <a:noFill/>
        </p:spPr>
      </p:pic>
      <p:pic>
        <p:nvPicPr>
          <p:cNvPr id="3" name="Picture 7" descr="11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47625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6096000" cy="2143125"/>
          </a:xfrm>
          <a:prstGeom prst="rect">
            <a:avLst/>
          </a:prstGeom>
          <a:noFill/>
        </p:spPr>
      </p:pic>
      <p:pic>
        <p:nvPicPr>
          <p:cNvPr id="7" name="Picture 6" descr="13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7940</TotalTime>
  <Words>51</Words>
  <Application>Microsoft Office PowerPoint</Application>
  <PresentationFormat>Apresentação no Ecrã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1" baseType="lpstr">
      <vt:lpstr>Modèle par défaut</vt:lpstr>
      <vt:lpstr>Document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505</cp:revision>
  <dcterms:created xsi:type="dcterms:W3CDTF">2009-03-23T15:23:24Z</dcterms:created>
  <dcterms:modified xsi:type="dcterms:W3CDTF">2012-04-22T13:47:51Z</dcterms:modified>
</cp:coreProperties>
</file>