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22" r:id="rId3"/>
    <p:sldId id="327" r:id="rId4"/>
    <p:sldId id="324" r:id="rId5"/>
    <p:sldId id="325" r:id="rId6"/>
    <p:sldId id="326" r:id="rId7"/>
    <p:sldId id="323" r:id="rId8"/>
    <p:sldId id="328" r:id="rId9"/>
    <p:sldId id="329" r:id="rId10"/>
    <p:sldId id="330" r:id="rId11"/>
    <p:sldId id="335" r:id="rId12"/>
    <p:sldId id="334" r:id="rId13"/>
    <p:sldId id="332" r:id="rId14"/>
    <p:sldId id="333" r:id="rId15"/>
    <p:sldId id="331" r:id="rId1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4D4D4D"/>
    <a:srgbClr val="2263D4"/>
    <a:srgbClr val="60682C"/>
    <a:srgbClr val="919163"/>
    <a:srgbClr val="AE1517"/>
    <a:srgbClr val="CC0000"/>
    <a:srgbClr val="B68702"/>
    <a:srgbClr val="CA2F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602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87692-9790-41E1-BDA9-D4BAFAB80DF3}" type="datetimeFigureOut">
              <a:rPr lang="pt-PT" smtClean="0"/>
              <a:pPr/>
              <a:t>15-04-2012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B2D34-CB15-4714-A408-18B8301AF87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 userDrawn="1"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13"/>
              </a:rPr>
              <a:t>Powerpoint Templates</a:t>
            </a:r>
            <a:endParaRPr lang="fr-FR"/>
          </a:p>
        </p:txBody>
      </p:sp>
      <p:pic>
        <p:nvPicPr>
          <p:cNvPr id="1057" name="Picture 33" descr="gfd ge ytr tyuaz yurt 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Page </a:t>
            </a:r>
            <a:fld id="{61DA73B2-6207-46DC-BEBA-5EEC08D40306}" type="slidenum">
              <a:rPr lang="fr-FR" b="1">
                <a:solidFill>
                  <a:schemeClr val="bg1"/>
                </a:solidFill>
              </a:rPr>
              <a:pPr/>
              <a:t>‹nº›</a:t>
            </a:fld>
            <a:endParaRPr lang="fr-FR" b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2"/>
              </a:rPr>
              <a:t>Powerpoint Templates</a:t>
            </a:r>
            <a:endParaRPr lang="fr-FR"/>
          </a:p>
        </p:txBody>
      </p:sp>
      <p:pic>
        <p:nvPicPr>
          <p:cNvPr id="2076" name="Picture 28" descr="df dsf sdf zr 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67544" y="2132856"/>
            <a:ext cx="835292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Verdana" pitchFamily="34" charset="0"/>
              </a:rPr>
              <a:t>Electronic</a:t>
            </a:r>
            <a:r>
              <a:rPr lang="en-GB" sz="36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GB" sz="4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Spectroscopy</a:t>
            </a:r>
          </a:p>
          <a:p>
            <a:pPr algn="ctr"/>
            <a:endParaRPr lang="en-GB" sz="44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GB" sz="44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GB" sz="44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Time Resolved Fluorescence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pc_h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692696"/>
            <a:ext cx="6126428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ig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24744"/>
            <a:ext cx="6341663" cy="3816424"/>
          </a:xfrm>
          <a:prstGeom prst="rect">
            <a:avLst/>
          </a:prstGeom>
          <a:solidFill>
            <a:srgbClr val="FFFFCC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nvolution_of_spiky_function_with_box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3" y="1340768"/>
            <a:ext cx="6490321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grin.com/object/external_document.278339/1e4c68e7ce7a6c64766df11564af8e1c_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196752"/>
            <a:ext cx="5060107" cy="486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051720" y="332656"/>
            <a:ext cx="709228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pt-PT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discussed</a:t>
            </a:r>
            <a:r>
              <a:rPr lang="pt-PT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methods</a:t>
            </a:r>
            <a:endParaRPr lang="pt-PT" sz="2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PT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PT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pt-PT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Phase-fluorimetry</a:t>
            </a:r>
            <a:endParaRPr lang="pt-PT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PT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PT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pt-PT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Fluorescence</a:t>
            </a:r>
            <a:r>
              <a:rPr lang="pt-PT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lifetime</a:t>
            </a:r>
            <a:r>
              <a:rPr lang="pt-PT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imaging</a:t>
            </a:r>
            <a:endParaRPr lang="pt-PT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PT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fluorescence</a:t>
            </a:r>
            <a:r>
              <a:rPr lang="pt-PT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lifetime</a:t>
            </a:r>
            <a:r>
              <a:rPr lang="pt-PT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imaging</a:t>
            </a:r>
            <a:r>
              <a:rPr lang="pt-PT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microscopy</a:t>
            </a:r>
            <a:endParaRPr lang="pt-PT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PT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time-</a:t>
            </a:r>
            <a:r>
              <a:rPr lang="pt-PT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resolved</a:t>
            </a:r>
            <a:r>
              <a:rPr lang="pt-PT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confocal</a:t>
            </a:r>
            <a:r>
              <a:rPr lang="pt-PT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microscopy</a:t>
            </a:r>
            <a:endParaRPr lang="pt-PT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PT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time-</a:t>
            </a:r>
            <a:r>
              <a:rPr lang="pt-PT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resolved</a:t>
            </a:r>
            <a:r>
              <a:rPr lang="pt-PT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two-photon</a:t>
            </a:r>
            <a:r>
              <a:rPr lang="pt-PT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fluorescence</a:t>
            </a:r>
            <a:r>
              <a:rPr lang="pt-PT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microscopy</a:t>
            </a:r>
            <a:endParaRPr lang="pt-PT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PT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time-</a:t>
            </a:r>
            <a:r>
              <a:rPr lang="pt-PT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resolved</a:t>
            </a:r>
            <a:r>
              <a:rPr lang="pt-PT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near-field</a:t>
            </a:r>
            <a:r>
              <a:rPr lang="pt-PT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fluorescence</a:t>
            </a:r>
            <a:r>
              <a:rPr lang="pt-PT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microscopy</a:t>
            </a:r>
            <a:r>
              <a:rPr lang="pt-PT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pt-PT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PT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pt-PT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Fluorescence</a:t>
            </a:r>
            <a:r>
              <a:rPr lang="pt-PT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correlation</a:t>
            </a:r>
            <a:r>
              <a:rPr lang="pt-PT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spectroscopy</a:t>
            </a:r>
            <a:endParaRPr lang="pt-PT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PT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PT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pt-PT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Single-</a:t>
            </a:r>
            <a:r>
              <a:rPr lang="pt-PT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molecule</a:t>
            </a:r>
            <a:r>
              <a:rPr lang="pt-PT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fluorescence</a:t>
            </a:r>
            <a:r>
              <a:rPr lang="pt-PT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spectroscopy</a:t>
            </a:r>
            <a:endParaRPr lang="pt-PT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220px-Muybridge_race_horse_animate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060848"/>
            <a:ext cx="4065229" cy="271631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563888" y="908720"/>
            <a:ext cx="3799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b="1" dirty="0" err="1" smtClean="0">
                <a:solidFill>
                  <a:schemeClr val="bg1"/>
                </a:solidFill>
              </a:rPr>
              <a:t>Eadweard</a:t>
            </a:r>
            <a:r>
              <a:rPr lang="pt-PT" sz="2800" b="1" dirty="0" smtClean="0">
                <a:solidFill>
                  <a:schemeClr val="bg1"/>
                </a:solidFill>
              </a:rPr>
              <a:t> </a:t>
            </a:r>
            <a:r>
              <a:rPr lang="pt-PT" sz="2800" b="1" dirty="0" err="1" smtClean="0">
                <a:solidFill>
                  <a:schemeClr val="bg1"/>
                </a:solidFill>
              </a:rPr>
              <a:t>Muybridge</a:t>
            </a:r>
            <a:endParaRPr lang="pt-PT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7/73/The_Horse_in_Mo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628800"/>
            <a:ext cx="6515150" cy="4036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131840" y="908720"/>
            <a:ext cx="5860900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Direct Methods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τF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&gt; 200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Dependent on Ultrafast Electronics</a:t>
            </a:r>
          </a:p>
          <a:p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PT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Microchannel</a:t>
            </a:r>
            <a:r>
              <a:rPr lang="pt-PT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Plate</a:t>
            </a:r>
            <a:endParaRPr lang="pt-PT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PT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PT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expensive</a:t>
            </a:r>
            <a:r>
              <a:rPr lang="pt-PT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ones</a:t>
            </a:r>
            <a:r>
              <a:rPr lang="pt-PT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pt-PT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pt-PT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pt-PT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fast</a:t>
            </a:r>
            <a:r>
              <a:rPr lang="pt-PT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as 20 </a:t>
            </a:r>
            <a:r>
              <a:rPr lang="pt-PT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pt-PT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pt-PT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PT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Avalanche </a:t>
            </a:r>
            <a:r>
              <a:rPr lang="pt-PT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Photo</a:t>
            </a:r>
            <a:r>
              <a:rPr lang="pt-PT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Diode</a:t>
            </a:r>
            <a:r>
              <a:rPr lang="pt-PT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(200 </a:t>
            </a:r>
            <a:r>
              <a:rPr lang="pt-PT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pt-PT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2843808" y="404664"/>
            <a:ext cx="597666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Streak-camera</a:t>
            </a:r>
            <a:endParaRPr lang="pt-PT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PT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ingle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picosecond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pulses for excitation</a:t>
            </a:r>
          </a:p>
          <a:p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streak-camera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 detection</a:t>
            </a:r>
          </a:p>
          <a:p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Time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resolution down to about 2 ps.</a:t>
            </a:r>
            <a:endParaRPr lang="pt-PT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933056"/>
            <a:ext cx="4595787" cy="238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620688"/>
            <a:ext cx="6353150" cy="206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429000"/>
            <a:ext cx="4635797" cy="220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131840" y="1556792"/>
            <a:ext cx="5219699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Indirect Methods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τF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150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fs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Optical Gating</a:t>
            </a:r>
          </a:p>
          <a:p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TCSPC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τF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Up Conversion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τF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&gt; 150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CSPC-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88640"/>
            <a:ext cx="3024336" cy="2389225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5" y="2924944"/>
            <a:ext cx="628527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pcon-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268760"/>
            <a:ext cx="4556002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7740</TotalTime>
  <Words>115</Words>
  <Application>Microsoft Office PowerPoint</Application>
  <PresentationFormat>Apresentação no Ecrã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16" baseType="lpstr">
      <vt:lpstr>Modèle par défaut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multi curves</dc:title>
  <dc:creator>www.powerpointstyles.com</dc:creator>
  <dc:description>Image credit to FreeDigitalPhotos.net</dc:description>
  <cp:lastModifiedBy>Adelino</cp:lastModifiedBy>
  <cp:revision>488</cp:revision>
  <dcterms:created xsi:type="dcterms:W3CDTF">2009-03-23T15:23:24Z</dcterms:created>
  <dcterms:modified xsi:type="dcterms:W3CDTF">2012-04-16T01:50:14Z</dcterms:modified>
</cp:coreProperties>
</file>