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22" r:id="rId3"/>
    <p:sldId id="327" r:id="rId4"/>
    <p:sldId id="324" r:id="rId5"/>
    <p:sldId id="325" r:id="rId6"/>
    <p:sldId id="326" r:id="rId7"/>
    <p:sldId id="323" r:id="rId8"/>
    <p:sldId id="328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1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87692-9790-41E1-BDA9-D4BAFAB80DF3}" type="datetimeFigureOut">
              <a:rPr lang="pt-PT" smtClean="0"/>
              <a:pPr/>
              <a:t>11-04-2012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2D34-CB15-4714-A408-18B8301AF874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‹#›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7544" y="2132856"/>
            <a:ext cx="835292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Electronic</a:t>
            </a:r>
            <a:r>
              <a:rPr lang="en-GB" sz="3600" b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Spectroscopy</a:t>
            </a: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Tutorial</a:t>
            </a:r>
            <a:endParaRPr lang="en-GB" sz="4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764704"/>
            <a:ext cx="5951190" cy="2220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3717032"/>
            <a:ext cx="6059487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268760"/>
            <a:ext cx="6696744" cy="429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524000" y="3246120"/>
          <a:ext cx="6096000" cy="36576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Character table for D</a:t>
                      </a:r>
                      <a:r>
                        <a:rPr lang="en-US" b="1" baseline="-25000"/>
                        <a:t>5h</a:t>
                      </a:r>
                      <a:r>
                        <a:rPr lang="en-US" b="1"/>
                        <a:t> point group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44824"/>
            <a:ext cx="65341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988840"/>
            <a:ext cx="573405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988840"/>
            <a:ext cx="57150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88640"/>
            <a:ext cx="49911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yrid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188639"/>
            <a:ext cx="2664296" cy="6415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7467</TotalTime>
  <Words>11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Modèle par défaut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460</cp:revision>
  <dcterms:created xsi:type="dcterms:W3CDTF">2009-03-23T15:23:24Z</dcterms:created>
  <dcterms:modified xsi:type="dcterms:W3CDTF">2012-04-11T08:37:24Z</dcterms:modified>
</cp:coreProperties>
</file>