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99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4D4D4D"/>
    <a:srgbClr val="2263D4"/>
    <a:srgbClr val="60682C"/>
    <a:srgbClr val="919163"/>
    <a:srgbClr val="AE1517"/>
    <a:srgbClr val="CC0000"/>
    <a:srgbClr val="B68702"/>
    <a:srgbClr val="CA2F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590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Relationship Id="rId4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87692-9790-41E1-BDA9-D4BAFAB80DF3}" type="datetimeFigureOut">
              <a:rPr lang="pt-PT" smtClean="0"/>
              <a:pPr/>
              <a:t>25-03-2012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2D34-CB15-4714-A408-18B8301AF87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Powerpoint Templates</a:t>
            </a:r>
            <a:endParaRPr lang="fr-FR"/>
          </a:p>
        </p:txBody>
      </p:sp>
      <p:pic>
        <p:nvPicPr>
          <p:cNvPr id="1057" name="Picture 33" descr="gfd ge ytr tyuaz yurt 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</a:rPr>
              <a:t>Page </a:t>
            </a:r>
            <a:fld id="{61DA73B2-6207-46DC-BEBA-5EEC08D40306}" type="slidenum">
              <a:rPr lang="fr-FR" b="1">
                <a:solidFill>
                  <a:schemeClr val="bg1"/>
                </a:solidFill>
              </a:rPr>
              <a:pPr/>
              <a:t>‹nº›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6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package" Target="../embeddings/Microsoft_Office_Word_Document18.docx"/><Relationship Id="rId4" Type="http://schemas.openxmlformats.org/officeDocument/2006/relationships/package" Target="../embeddings/Microsoft_Office_Word_Document17.docx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Office_Word_Document4.docx"/><Relationship Id="rId5" Type="http://schemas.openxmlformats.org/officeDocument/2006/relationships/package" Target="../embeddings/Microsoft_Office_Word_Document3.docx"/><Relationship Id="rId4" Type="http://schemas.openxmlformats.org/officeDocument/2006/relationships/package" Target="../embeddings/Microsoft_Office_Word_Document2.doc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5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package" Target="../embeddings/Microsoft_Office_Word_Document7.docx"/><Relationship Id="rId4" Type="http://schemas.openxmlformats.org/officeDocument/2006/relationships/package" Target="../embeddings/Microsoft_Office_Word_Document6.doc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8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png"/><Relationship Id="rId4" Type="http://schemas.openxmlformats.org/officeDocument/2006/relationships/package" Target="../embeddings/Microsoft_Office_Word_Document9.doc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0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package" Target="../embeddings/Microsoft_Office_Word_Document12.docx"/><Relationship Id="rId4" Type="http://schemas.openxmlformats.org/officeDocument/2006/relationships/package" Target="../embeddings/Microsoft_Office_Word_Document11.doc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3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4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Microsoft_Office_Word_Document15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3348038" y="6237288"/>
            <a:ext cx="245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Powerpoint Templates</a:t>
            </a:r>
            <a:endParaRPr lang="fr-FR"/>
          </a:p>
        </p:txBody>
      </p:sp>
      <p:pic>
        <p:nvPicPr>
          <p:cNvPr id="2076" name="Picture 28" descr="df dsf sdf zr 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67544" y="2132856"/>
            <a:ext cx="8352928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</a:rPr>
              <a:t>Interaction radiation</a:t>
            </a:r>
            <a:endParaRPr lang="en-GB" sz="36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endParaRPr lang="en-GB" sz="4400" b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Matter</a:t>
            </a:r>
            <a:endParaRPr lang="en-GB" sz="44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051720" y="476672"/>
          <a:ext cx="7302500" cy="887413"/>
        </p:xfrm>
        <a:graphic>
          <a:graphicData uri="http://schemas.openxmlformats.org/presentationml/2006/ole">
            <p:oleObj spid="_x0000_s8194" name="Document" r:id="rId3" imgW="5833945" imgH="718279" progId="Word.Document.12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123728" y="1916832"/>
          <a:ext cx="7302500" cy="887413"/>
        </p:xfrm>
        <a:graphic>
          <a:graphicData uri="http://schemas.openxmlformats.org/presentationml/2006/ole">
            <p:oleObj spid="_x0000_s8195" name="Document" r:id="rId4" imgW="5833945" imgH="770897" progId="Word.Document.12">
              <p:embed/>
            </p:oleObj>
          </a:graphicData>
        </a:graphic>
      </p:graphicFrame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518644" y="3645024"/>
            <a:ext cx="39998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Verdana" pitchFamily="34" charset="0"/>
              </a:rPr>
              <a:t>Transition Probability</a:t>
            </a:r>
            <a:endParaRPr lang="en-GB" sz="2800" i="1" dirty="0">
              <a:solidFill>
                <a:srgbClr val="FFFF00"/>
              </a:solidFill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2549525" y="4586288"/>
          <a:ext cx="7300913" cy="1011237"/>
        </p:xfrm>
        <a:graphic>
          <a:graphicData uri="http://schemas.openxmlformats.org/presentationml/2006/ole">
            <p:oleObj spid="_x0000_s8196" name="Document" r:id="rId5" imgW="5833945" imgH="819912" progId="Word.Document.12">
              <p:embed/>
            </p:oleObj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671044" y="6002124"/>
            <a:ext cx="35076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i="1" dirty="0" smtClean="0">
                <a:solidFill>
                  <a:srgbClr val="FFFF00"/>
                </a:solidFill>
                <a:latin typeface="Verdana" pitchFamily="34" charset="0"/>
              </a:rPr>
              <a:t>Fermi Golden Rule</a:t>
            </a:r>
            <a:endParaRPr lang="en-GB" sz="28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04664"/>
            <a:ext cx="4953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476672"/>
            <a:ext cx="6013542" cy="564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467631" y="260648"/>
            <a:ext cx="6424849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Time Dependent</a:t>
            </a:r>
          </a:p>
          <a:p>
            <a:pPr algn="ctr"/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P</a:t>
            </a:r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erturbation Theory</a:t>
            </a:r>
          </a:p>
          <a:p>
            <a:pPr algn="ctr"/>
            <a:endParaRPr lang="en-GB" sz="36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en-GB" sz="2800" i="1" dirty="0" smtClean="0">
                <a:solidFill>
                  <a:schemeClr val="bg1"/>
                </a:solidFill>
                <a:latin typeface="Verdana" pitchFamily="34" charset="0"/>
              </a:rPr>
              <a:t>Q:</a:t>
            </a:r>
            <a:r>
              <a:rPr lang="en-GB" sz="3600" i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GB" sz="2800" i="1" dirty="0" smtClean="0">
                <a:solidFill>
                  <a:schemeClr val="bg1"/>
                </a:solidFill>
                <a:latin typeface="Verdana" pitchFamily="34" charset="0"/>
              </a:rPr>
              <a:t>If a system is perturbed does the charge density responds instantaneously?</a:t>
            </a:r>
          </a:p>
          <a:p>
            <a:pPr algn="just"/>
            <a:endParaRPr lang="en-GB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en-GB" sz="2800" i="1" dirty="0" smtClean="0">
                <a:solidFill>
                  <a:schemeClr val="bg1"/>
                </a:solidFill>
                <a:latin typeface="Verdana" pitchFamily="34" charset="0"/>
              </a:rPr>
              <a:t>A: No. It takes time to adapt to the new situation</a:t>
            </a:r>
          </a:p>
          <a:p>
            <a:pPr algn="just"/>
            <a:endParaRPr lang="en-GB" sz="2800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just"/>
            <a:r>
              <a:rPr lang="en-GB" sz="2800" i="1" dirty="0" smtClean="0">
                <a:solidFill>
                  <a:schemeClr val="bg1"/>
                </a:solidFill>
                <a:latin typeface="Verdana" pitchFamily="34" charset="0"/>
              </a:rPr>
              <a:t>Example: Particle in a box perturbed by a constant field.</a:t>
            </a:r>
            <a:endParaRPr lang="en-GB" sz="3600" i="1" dirty="0" smtClean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988840"/>
            <a:ext cx="680052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699792" y="764704"/>
          <a:ext cx="6151562" cy="1011237"/>
        </p:xfrm>
        <a:graphic>
          <a:graphicData uri="http://schemas.openxmlformats.org/presentationml/2006/ole">
            <p:oleObj spid="_x0000_s2050" name="Document" r:id="rId3" imgW="4916072" imgH="809105" progId="Word.Document.12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699792" y="2424113"/>
          <a:ext cx="6151562" cy="776287"/>
        </p:xfrm>
        <a:graphic>
          <a:graphicData uri="http://schemas.openxmlformats.org/presentationml/2006/ole">
            <p:oleObj spid="_x0000_s2052" name="Document" r:id="rId4" imgW="4915722" imgH="614700" progId="Word.Document.12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483768" y="4003675"/>
          <a:ext cx="6151562" cy="679450"/>
        </p:xfrm>
        <a:graphic>
          <a:graphicData uri="http://schemas.openxmlformats.org/presentationml/2006/ole">
            <p:oleObj spid="_x0000_s2053" name="Document" r:id="rId5" imgW="4915722" imgH="542001" progId="Word.Document.12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770188" y="5099050"/>
          <a:ext cx="6151562" cy="1231900"/>
        </p:xfrm>
        <a:graphic>
          <a:graphicData uri="http://schemas.openxmlformats.org/presentationml/2006/ole">
            <p:oleObj spid="_x0000_s2054" name="Document" r:id="rId6" imgW="4915722" imgH="990789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843087" y="908720"/>
          <a:ext cx="7300913" cy="1011238"/>
        </p:xfrm>
        <a:graphic>
          <a:graphicData uri="http://schemas.openxmlformats.org/presentationml/2006/ole">
            <p:oleObj spid="_x0000_s3074" name="Document" r:id="rId3" imgW="5833945" imgH="819912" progId="Word.Document.12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701925" y="2883024"/>
          <a:ext cx="6151563" cy="762000"/>
        </p:xfrm>
        <a:graphic>
          <a:graphicData uri="http://schemas.openxmlformats.org/presentationml/2006/ole">
            <p:oleObj spid="_x0000_s3075" name="Document" r:id="rId4" imgW="4915722" imgH="614700" progId="Word.Document.12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841500" y="4505995"/>
          <a:ext cx="7302500" cy="1011237"/>
        </p:xfrm>
        <a:graphic>
          <a:graphicData uri="http://schemas.openxmlformats.org/presentationml/2006/ole">
            <p:oleObj spid="_x0000_s3076" name="Document" r:id="rId5" imgW="5833945" imgH="819912" progId="Word.Document.1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275856" y="620688"/>
            <a:ext cx="35349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Verdana" pitchFamily="34" charset="0"/>
              </a:rPr>
              <a:t>Week Perturbation</a:t>
            </a:r>
            <a:endParaRPr lang="en-GB" sz="2800" i="1" dirty="0">
              <a:solidFill>
                <a:srgbClr val="FFFF00"/>
              </a:solidFill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841500" y="1484784"/>
          <a:ext cx="7302500" cy="1011238"/>
        </p:xfrm>
        <a:graphic>
          <a:graphicData uri="http://schemas.openxmlformats.org/presentationml/2006/ole">
            <p:oleObj spid="_x0000_s4098" name="Document" r:id="rId3" imgW="5833945" imgH="819912" progId="Word.Document.12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843088" y="3068960"/>
          <a:ext cx="7300912" cy="817563"/>
        </p:xfrm>
        <a:graphic>
          <a:graphicData uri="http://schemas.openxmlformats.org/presentationml/2006/ole">
            <p:oleObj spid="_x0000_s4099" name="Document" r:id="rId4" imgW="5833945" imgH="654128" progId="Word.Document.12">
              <p:embed/>
            </p:oleObj>
          </a:graphicData>
        </a:graphic>
      </p:graphicFrame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12" y="4365104"/>
            <a:ext cx="3312368" cy="228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275856" y="620688"/>
            <a:ext cx="41520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Verdana" pitchFamily="34" charset="0"/>
              </a:rPr>
              <a:t>Constant Perturbation</a:t>
            </a:r>
            <a:endParaRPr lang="en-GB" sz="2800" i="1" dirty="0">
              <a:solidFill>
                <a:srgbClr val="FFFF00"/>
              </a:solidFill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843088" y="1484784"/>
          <a:ext cx="7300912" cy="817562"/>
        </p:xfrm>
        <a:graphic>
          <a:graphicData uri="http://schemas.openxmlformats.org/presentationml/2006/ole">
            <p:oleObj spid="_x0000_s5122" name="Document" r:id="rId3" imgW="5833945" imgH="654848" progId="Word.Document.12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475656" y="2852936"/>
          <a:ext cx="7300912" cy="914400"/>
        </p:xfrm>
        <a:graphic>
          <a:graphicData uri="http://schemas.openxmlformats.org/presentationml/2006/ole">
            <p:oleObj spid="_x0000_s5123" name="Document" r:id="rId4" imgW="5833945" imgH="738101" progId="Word.Document.12">
              <p:embed/>
            </p:oleObj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312988" y="4392613"/>
          <a:ext cx="7302500" cy="1011237"/>
        </p:xfrm>
        <a:graphic>
          <a:graphicData uri="http://schemas.openxmlformats.org/presentationml/2006/ole">
            <p:oleObj spid="_x0000_s5124" name="Document" r:id="rId5" imgW="5833945" imgH="815227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275856" y="620688"/>
            <a:ext cx="39998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Verdana" pitchFamily="34" charset="0"/>
              </a:rPr>
              <a:t>Transition Probability</a:t>
            </a:r>
            <a:endParaRPr lang="en-GB" sz="2800" i="1" dirty="0">
              <a:solidFill>
                <a:srgbClr val="FFFF00"/>
              </a:solidFill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312988" y="1556792"/>
          <a:ext cx="7302500" cy="1011237"/>
        </p:xfrm>
        <a:graphic>
          <a:graphicData uri="http://schemas.openxmlformats.org/presentationml/2006/ole">
            <p:oleObj spid="_x0000_s6146" name="Document" r:id="rId3" imgW="5833945" imgH="817029" progId="Word.Document.12">
              <p:embed/>
            </p:oleObj>
          </a:graphicData>
        </a:graphic>
      </p:graphicFrame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3140968"/>
            <a:ext cx="5704311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275856" y="620688"/>
            <a:ext cx="42627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Verdana" pitchFamily="34" charset="0"/>
              </a:rPr>
              <a:t>Harmonic Perturbation</a:t>
            </a:r>
            <a:endParaRPr lang="en-GB" sz="2800" i="1" dirty="0">
              <a:solidFill>
                <a:srgbClr val="FFFF00"/>
              </a:solidFill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843088" y="1628800"/>
          <a:ext cx="7300912" cy="817562"/>
        </p:xfrm>
        <a:graphic>
          <a:graphicData uri="http://schemas.openxmlformats.org/presentationml/2006/ole">
            <p:oleObj spid="_x0000_s7170" name="Document" r:id="rId3" imgW="5833945" imgH="654128" progId="Word.Document.12">
              <p:embed/>
            </p:oleObj>
          </a:graphicData>
        </a:graphic>
      </p:graphicFrame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203848" y="3193812"/>
            <a:ext cx="295786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i="1" dirty="0" smtClean="0">
                <a:solidFill>
                  <a:schemeClr val="bg1"/>
                </a:solidFill>
                <a:latin typeface="Verdana" pitchFamily="34" charset="0"/>
              </a:rPr>
              <a:t>V</a:t>
            </a:r>
            <a:r>
              <a:rPr lang="en-GB" sz="2800" i="1" baseline="-25000" dirty="0" smtClean="0">
                <a:solidFill>
                  <a:schemeClr val="bg1"/>
                </a:solidFill>
                <a:latin typeface="Verdana" pitchFamily="34" charset="0"/>
              </a:rPr>
              <a:t>mi</a:t>
            </a:r>
            <a:r>
              <a:rPr lang="en-GB" sz="2800" i="1" dirty="0" smtClean="0">
                <a:solidFill>
                  <a:schemeClr val="bg1"/>
                </a:solidFill>
                <a:latin typeface="Verdana" pitchFamily="34" charset="0"/>
              </a:rPr>
              <a:t>=2Wcos(</a:t>
            </a:r>
            <a:r>
              <a:rPr lang="el-GR" sz="2800" i="1" dirty="0" smtClean="0">
                <a:solidFill>
                  <a:schemeClr val="bg1"/>
                </a:solidFill>
                <a:latin typeface="Verdana" pitchFamily="34" charset="0"/>
              </a:rPr>
              <a:t>ω</a:t>
            </a:r>
            <a:r>
              <a:rPr lang="pt-PT" sz="2800" i="1" dirty="0" smtClean="0">
                <a:solidFill>
                  <a:schemeClr val="bg1"/>
                </a:solidFill>
                <a:latin typeface="Verdana" pitchFamily="34" charset="0"/>
              </a:rPr>
              <a:t>t)</a:t>
            </a:r>
            <a:endParaRPr lang="en-GB" sz="2800" i="1" dirty="0">
              <a:solidFill>
                <a:srgbClr val="FFFF00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123728" y="4365104"/>
          <a:ext cx="7300912" cy="817563"/>
        </p:xfrm>
        <a:graphic>
          <a:graphicData uri="http://schemas.openxmlformats.org/presentationml/2006/ole">
            <p:oleObj spid="_x0000_s7171" name="Document" r:id="rId4" imgW="5833945" imgH="654848" progId="Word.Document.12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6622</TotalTime>
  <Words>65</Words>
  <Application>Microsoft Office PowerPoint</Application>
  <PresentationFormat>Apresentação no Ecrã (4:3)</PresentationFormat>
  <Paragraphs>21</Paragraphs>
  <Slides>13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13</vt:i4>
      </vt:variant>
    </vt:vector>
  </HeadingPairs>
  <TitlesOfParts>
    <vt:vector size="16" baseType="lpstr">
      <vt:lpstr>Modèle par défaut</vt:lpstr>
      <vt:lpstr>Document</vt:lpstr>
      <vt:lpstr>Microsoft Office Word Document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Colorful multi curves</dc:title>
  <dc:creator>www.powerpointstyles.com</dc:creator>
  <dc:description>Image credit to FreeDigitalPhotos.net</dc:description>
  <cp:lastModifiedBy>Adelino</cp:lastModifiedBy>
  <cp:revision>422</cp:revision>
  <dcterms:created xsi:type="dcterms:W3CDTF">2009-03-23T15:23:24Z</dcterms:created>
  <dcterms:modified xsi:type="dcterms:W3CDTF">2012-03-26T03:34:02Z</dcterms:modified>
</cp:coreProperties>
</file>