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99" r:id="rId3"/>
    <p:sldId id="300" r:id="rId4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4D4D4D"/>
    <a:srgbClr val="2263D4"/>
    <a:srgbClr val="60682C"/>
    <a:srgbClr val="919163"/>
    <a:srgbClr val="AE1517"/>
    <a:srgbClr val="CC0000"/>
    <a:srgbClr val="B68702"/>
    <a:srgbClr val="CA2F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64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87692-9790-41E1-BDA9-D4BAFAB80DF3}" type="datetimeFigureOut">
              <a:rPr lang="pt-PT" smtClean="0"/>
              <a:pPr/>
              <a:t>18-03-2012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2D34-CB15-4714-A408-18B8301AF87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Powerpoint Templates</a:t>
            </a:r>
            <a:endParaRPr lang="fr-FR"/>
          </a:p>
        </p:txBody>
      </p:sp>
      <p:pic>
        <p:nvPicPr>
          <p:cNvPr id="1057" name="Picture 33" descr="gfd ge ytr tyuaz yurt 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Page </a:t>
            </a:r>
            <a:fld id="{61DA73B2-6207-46DC-BEBA-5EEC08D40306}" type="slidenum">
              <a:rPr lang="fr-FR" b="1">
                <a:solidFill>
                  <a:schemeClr val="bg1"/>
                </a:solidFill>
              </a:rPr>
              <a:pPr/>
              <a:t>‹nº›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Powerpoint Templates</a:t>
            </a:r>
            <a:endParaRPr lang="fr-FR"/>
          </a:p>
        </p:txBody>
      </p:sp>
      <p:pic>
        <p:nvPicPr>
          <p:cNvPr id="2076" name="Picture 28" descr="df dsf sdf zr 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67544" y="2132856"/>
            <a:ext cx="8352928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Tutorial</a:t>
            </a:r>
            <a:endParaRPr lang="en-GB" sz="36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n-GB" sz="3600" i="1" dirty="0" smtClean="0">
                <a:solidFill>
                  <a:schemeClr val="bg1"/>
                </a:solidFill>
              </a:rPr>
              <a:t>3</a:t>
            </a:r>
            <a:endParaRPr lang="en-GB" sz="36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065528" y="260648"/>
            <a:ext cx="30925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Star Spectra</a:t>
            </a:r>
            <a:endParaRPr lang="en-GB" sz="3600" i="1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124744"/>
            <a:ext cx="6499634" cy="4879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frank.mtsu.edu/~phys3100/Syllabus/Examples/CH_4/EX_4_II/X-ray_04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836712"/>
            <a:ext cx="5112568" cy="5767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5915</TotalTime>
  <Words>6</Words>
  <Application>Microsoft Office PowerPoint</Application>
  <PresentationFormat>Apresentação no Ecrã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4" baseType="lpstr">
      <vt:lpstr>Modèle par défaut</vt:lpstr>
      <vt:lpstr>Diapositivo 1</vt:lpstr>
      <vt:lpstr>Diapositivo 2</vt:lpstr>
      <vt:lpstr>Diapositivo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Colorful multi curves</dc:title>
  <dc:creator>www.powerpointstyles.com</dc:creator>
  <dc:description>Image credit to FreeDigitalPhotos.net</dc:description>
  <cp:lastModifiedBy>Adelino</cp:lastModifiedBy>
  <cp:revision>368</cp:revision>
  <dcterms:created xsi:type="dcterms:W3CDTF">2009-03-23T15:23:24Z</dcterms:created>
  <dcterms:modified xsi:type="dcterms:W3CDTF">2012-03-18T19:00:25Z</dcterms:modified>
</cp:coreProperties>
</file>