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99" r:id="rId3"/>
    <p:sldId id="308" r:id="rId4"/>
    <p:sldId id="309" r:id="rId5"/>
    <p:sldId id="310" r:id="rId6"/>
    <p:sldId id="300" r:id="rId7"/>
    <p:sldId id="301" r:id="rId8"/>
    <p:sldId id="302" r:id="rId9"/>
    <p:sldId id="303" r:id="rId10"/>
    <p:sldId id="304" r:id="rId11"/>
    <p:sldId id="305" r:id="rId12"/>
    <p:sldId id="306" r:id="rId13"/>
    <p:sldId id="307" r:id="rId14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4D4D4D"/>
    <a:srgbClr val="2263D4"/>
    <a:srgbClr val="60682C"/>
    <a:srgbClr val="919163"/>
    <a:srgbClr val="AE1517"/>
    <a:srgbClr val="CC0000"/>
    <a:srgbClr val="B68702"/>
    <a:srgbClr val="CA2F0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1602" y="-4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887692-9790-41E1-BDA9-D4BAFAB80DF3}" type="datetimeFigureOut">
              <a:rPr lang="pt-PT" smtClean="0"/>
              <a:pPr/>
              <a:t>12-03-2012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CB2D34-CB15-4714-A408-18B8301AF874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powerpointstyles.com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8" name="Text Box 34"/>
          <p:cNvSpPr txBox="1">
            <a:spLocks noChangeArrowheads="1"/>
          </p:cNvSpPr>
          <p:nvPr userDrawn="1"/>
        </p:nvSpPr>
        <p:spPr bwMode="auto">
          <a:xfrm>
            <a:off x="3348038" y="6237288"/>
            <a:ext cx="2457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>
                <a:hlinkClick r:id="rId13"/>
              </a:rPr>
              <a:t>Powerpoint Templates</a:t>
            </a:r>
            <a:endParaRPr lang="fr-FR"/>
          </a:p>
        </p:txBody>
      </p:sp>
      <p:pic>
        <p:nvPicPr>
          <p:cNvPr id="1057" name="Picture 33" descr="gfd ge ytr tyuaz yurt 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32" name="Text Box 8"/>
          <p:cNvSpPr txBox="1">
            <a:spLocks noChangeArrowheads="1"/>
          </p:cNvSpPr>
          <p:nvPr userDrawn="1"/>
        </p:nvSpPr>
        <p:spPr bwMode="auto">
          <a:xfrm>
            <a:off x="7962900" y="6375400"/>
            <a:ext cx="1073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b="1">
                <a:solidFill>
                  <a:schemeClr val="bg1"/>
                </a:solidFill>
              </a:rPr>
              <a:t>Page </a:t>
            </a:r>
            <a:fld id="{61DA73B2-6207-46DC-BEBA-5EEC08D40306}" type="slidenum">
              <a:rPr lang="fr-FR" b="1">
                <a:solidFill>
                  <a:schemeClr val="bg1"/>
                </a:solidFill>
              </a:rPr>
              <a:pPr/>
              <a:t>‹nº›</a:t>
            </a:fld>
            <a:endParaRPr lang="fr-FR" b="1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powerpointstyles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//upload.wikimedia.org/wikipedia/commons/a/a6/Ozone-1,3-dipole.pn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hyperlink" Target="//upload.wikimedia.org/wikipedia/commons/e/ed/H2O2_gas_structure.svg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7" name="Text Box 29"/>
          <p:cNvSpPr txBox="1">
            <a:spLocks noChangeArrowheads="1"/>
          </p:cNvSpPr>
          <p:nvPr/>
        </p:nvSpPr>
        <p:spPr bwMode="auto">
          <a:xfrm>
            <a:off x="3348038" y="6237288"/>
            <a:ext cx="2457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>
                <a:hlinkClick r:id="rId2"/>
              </a:rPr>
              <a:t>Powerpoint Templates</a:t>
            </a:r>
            <a:endParaRPr lang="fr-FR"/>
          </a:p>
        </p:txBody>
      </p:sp>
      <p:pic>
        <p:nvPicPr>
          <p:cNvPr id="2076" name="Picture 28" descr="df dsf sdf zr 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467544" y="2132856"/>
            <a:ext cx="8352928" cy="3354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GB" sz="4400" b="1" dirty="0" smtClean="0">
                <a:solidFill>
                  <a:schemeClr val="bg1"/>
                </a:solidFill>
                <a:latin typeface="Verdana" pitchFamily="34" charset="0"/>
              </a:rPr>
              <a:t>Tutorial</a:t>
            </a:r>
            <a:endParaRPr lang="en-GB" sz="3600" b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ctr"/>
            <a:endParaRPr lang="en-GB" sz="4400" b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ctr"/>
            <a:endParaRPr lang="en-GB" sz="4400" b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ctr"/>
            <a:endParaRPr lang="en-GB" sz="4400" b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ctr"/>
            <a:r>
              <a:rPr lang="en-GB" sz="3600" i="1" dirty="0" smtClean="0">
                <a:solidFill>
                  <a:schemeClr val="bg1"/>
                </a:solidFill>
              </a:rPr>
              <a:t>2</a:t>
            </a:r>
            <a:endParaRPr lang="en-GB" sz="3600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1628800"/>
            <a:ext cx="6010275" cy="348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700808"/>
            <a:ext cx="6519459" cy="3838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1268760"/>
            <a:ext cx="6429220" cy="44737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Molecular Orbitals of Benzen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332656"/>
            <a:ext cx="5400600" cy="5928047"/>
          </a:xfrm>
          <a:prstGeom prst="rect">
            <a:avLst/>
          </a:prstGeom>
          <a:solidFill>
            <a:srgbClr val="FFFFCC"/>
          </a:solidFill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3625500" y="260648"/>
            <a:ext cx="397256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GB" sz="3600" i="1" dirty="0" smtClean="0">
                <a:solidFill>
                  <a:schemeClr val="bg1"/>
                </a:solidFill>
                <a:latin typeface="Verdana" pitchFamily="34" charset="0"/>
              </a:rPr>
              <a:t>Ozone Structure</a:t>
            </a:r>
          </a:p>
        </p:txBody>
      </p:sp>
      <p:pic>
        <p:nvPicPr>
          <p:cNvPr id="9218" name="Picture 2" descr="File:Ozone-1,3-dipol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9872" y="908720"/>
            <a:ext cx="4536504" cy="2421360"/>
          </a:xfrm>
          <a:prstGeom prst="rect">
            <a:avLst/>
          </a:prstGeom>
          <a:noFill/>
        </p:spPr>
      </p:pic>
      <p:pic>
        <p:nvPicPr>
          <p:cNvPr id="5" name="Picture 2" descr="File:H2O2 gas structure.sv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87824" y="3645024"/>
            <a:ext cx="5472608" cy="2654215"/>
          </a:xfrm>
          <a:prstGeom prst="rect">
            <a:avLst/>
          </a:prstGeom>
          <a:solidFill>
            <a:srgbClr val="FFFFCC"/>
          </a:solidFill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836712"/>
            <a:ext cx="6516109" cy="504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260648"/>
            <a:ext cx="5076435" cy="602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332656"/>
            <a:ext cx="5112568" cy="2769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4" y="3356992"/>
            <a:ext cx="5040560" cy="3110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40" name="Picture 4" descr="http://www.chem.siu.edu/tyrrell/group_theory/images/flowchart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8" y="0"/>
            <a:ext cx="3830505" cy="68862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85775"/>
            <a:ext cx="9182100" cy="588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5883</TotalTime>
  <Words>6</Words>
  <Application>Microsoft Office PowerPoint</Application>
  <PresentationFormat>Apresentação no Ecrã (4:3)</PresentationFormat>
  <Paragraphs>7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13</vt:i4>
      </vt:variant>
    </vt:vector>
  </HeadingPairs>
  <TitlesOfParts>
    <vt:vector size="14" baseType="lpstr">
      <vt:lpstr>Modèle par défaut</vt:lpstr>
      <vt:lpstr>Diapositivo 1</vt:lpstr>
      <vt:lpstr>Diapositivo 2</vt:lpstr>
      <vt:lpstr>Diapositivo 3</vt:lpstr>
      <vt:lpstr>Diapositivo 4</vt:lpstr>
      <vt:lpstr>Diapositivo 5</vt:lpstr>
      <vt:lpstr>Diapositivo 6</vt:lpstr>
      <vt:lpstr>Diapositivo 7</vt:lpstr>
      <vt:lpstr>Diapositivo 8</vt:lpstr>
      <vt:lpstr>Diapositivo 9</vt:lpstr>
      <vt:lpstr>Diapositivo 10</vt:lpstr>
      <vt:lpstr>Diapositivo 11</vt:lpstr>
      <vt:lpstr>Diapositivo 12</vt:lpstr>
      <vt:lpstr>Diapositivo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Colorful multi curves</dc:title>
  <dc:creator>www.powerpointstyles.com</dc:creator>
  <dc:description>Image credit to FreeDigitalPhotos.net</dc:description>
  <cp:lastModifiedBy>Adelino</cp:lastModifiedBy>
  <cp:revision>365</cp:revision>
  <dcterms:created xsi:type="dcterms:W3CDTF">2009-03-23T15:23:24Z</dcterms:created>
  <dcterms:modified xsi:type="dcterms:W3CDTF">2012-03-12T07:26:50Z</dcterms:modified>
</cp:coreProperties>
</file>