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Lato Light"/>
      <p:regular r:id="rId23"/>
      <p:bold r:id="rId24"/>
      <p:italic r:id="rId25"/>
      <p:boldItalic r:id="rId26"/>
    </p:embeddedFont>
    <p:embeddedFont>
      <p:font typeface="Alfa Slab On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LatoLight-bold.fntdata"/><Relationship Id="rId23" Type="http://schemas.openxmlformats.org/officeDocument/2006/relationships/font" Target="fonts/LatoLight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Light-boldItalic.fntdata"/><Relationship Id="rId25" Type="http://schemas.openxmlformats.org/officeDocument/2006/relationships/font" Target="fonts/LatoLight-italic.fntdata"/><Relationship Id="rId27" Type="http://schemas.openxmlformats.org/officeDocument/2006/relationships/font" Target="fonts/AlfaSlabOn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8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19" Type="http://schemas.openxmlformats.org/officeDocument/2006/relationships/font" Target="fonts/Lato-regular.fntdata"/><Relationship Id="rId18" Type="http://schemas.openxmlformats.org/officeDocument/2006/relationships/font" Target="fonts/ProximaNov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4f0b41a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4f0b41a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5f66cb9e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5f66cb9e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5f66cb9e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5f66cb9e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5f66cb9e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5f66cb9e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5f66cb9e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5f66cb9e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66113823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66113823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6794574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6794574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56ebee40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56ebee40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800"/>
              <a:t>Lab 8 –</a:t>
            </a:r>
            <a:r>
              <a:rPr lang="pt-PT" sz="4800"/>
              <a:t> Low Functionality Prototype</a:t>
            </a:r>
            <a:endParaRPr sz="4800"/>
          </a:p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Group 9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Face recognition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3675"/>
            <a:ext cx="3654051" cy="41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6052" y="423750"/>
            <a:ext cx="1951225" cy="386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/>
        </p:nvSpPr>
        <p:spPr>
          <a:xfrm>
            <a:off x="1262925" y="4390975"/>
            <a:ext cx="24987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Initial face recognition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4900350" y="4390975"/>
            <a:ext cx="31218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Face recognition with filtering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Mobile app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5493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Organization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/>
        </p:nvSpPr>
        <p:spPr>
          <a:xfrm>
            <a:off x="5314950" y="3449475"/>
            <a:ext cx="36540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JS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Jakub Syrek - Manager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N 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- Natalia Kostrzewa - Designer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MT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Michał Tomaszewski - Back-end developer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DX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Diogo Caria Ferreira - Review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JL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João Legas - UX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Diogo Landeiro - Front-end developer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36" name="Google Shape;1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300" y="188250"/>
            <a:ext cx="253365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325" y="188250"/>
            <a:ext cx="2514600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