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069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818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2037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1758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1537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9688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6093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9420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315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883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798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69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531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148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508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507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976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4FF25-0E8F-4C5B-8EE5-3F03A3E1AE75}" type="datetimeFigureOut">
              <a:rPr lang="pt-PT" smtClean="0"/>
              <a:t>08/10/2018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DF3C-23E8-4ED2-B4F2-E90AE8758F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7589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6D9F75-41BB-4BB9-9D3D-9F04DF647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880558"/>
            <a:ext cx="8791575" cy="844400"/>
          </a:xfrm>
        </p:spPr>
        <p:txBody>
          <a:bodyPr/>
          <a:lstStyle/>
          <a:p>
            <a:r>
              <a:rPr lang="pt-PT" dirty="0"/>
              <a:t>Business </a:t>
            </a:r>
            <a:r>
              <a:rPr lang="pt-PT" dirty="0" err="1"/>
              <a:t>Model</a:t>
            </a:r>
            <a:r>
              <a:rPr lang="pt-PT" dirty="0"/>
              <a:t> </a:t>
            </a:r>
            <a:r>
              <a:rPr lang="pt-PT" dirty="0" err="1"/>
              <a:t>Canvas</a:t>
            </a:r>
            <a:endParaRPr lang="pt-PT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4B09DA-8777-4F7F-AA6F-F70B1E795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4845" y="3079631"/>
            <a:ext cx="9618453" cy="2647379"/>
          </a:xfrm>
        </p:spPr>
        <p:txBody>
          <a:bodyPr>
            <a:normAutofit fontScale="92500" lnSpcReduction="20000"/>
          </a:bodyPr>
          <a:lstStyle/>
          <a:p>
            <a:r>
              <a:rPr lang="pt-PT" sz="1200" dirty="0" err="1"/>
              <a:t>Work</a:t>
            </a:r>
            <a:r>
              <a:rPr lang="pt-PT" sz="1200" dirty="0"/>
              <a:t> BY:</a:t>
            </a:r>
          </a:p>
          <a:p>
            <a:endParaRPr lang="pt-PT" sz="1200" dirty="0"/>
          </a:p>
          <a:p>
            <a:r>
              <a:rPr lang="pt-PT" sz="1200" b="1" dirty="0" err="1"/>
              <a:t>Group</a:t>
            </a:r>
            <a:r>
              <a:rPr lang="pt-PT" sz="1200" b="1" dirty="0"/>
              <a:t> 9</a:t>
            </a:r>
          </a:p>
          <a:p>
            <a:r>
              <a:rPr lang="pt-PT" sz="1200" dirty="0"/>
              <a:t>João Legas 76120</a:t>
            </a:r>
          </a:p>
          <a:p>
            <a:r>
              <a:rPr lang="pt-PT" sz="1200" dirty="0"/>
              <a:t>Diogo Landeiro 76273</a:t>
            </a:r>
          </a:p>
          <a:p>
            <a:r>
              <a:rPr lang="pt-PT" sz="1200" dirty="0" err="1"/>
              <a:t>Michal</a:t>
            </a:r>
            <a:r>
              <a:rPr lang="pt-PT" sz="1200" dirty="0"/>
              <a:t> </a:t>
            </a:r>
            <a:r>
              <a:rPr lang="pt-PT" sz="1200" dirty="0" err="1"/>
              <a:t>Tomaszewski</a:t>
            </a:r>
            <a:r>
              <a:rPr lang="pt-PT" sz="1200" dirty="0"/>
              <a:t> 91718</a:t>
            </a:r>
          </a:p>
          <a:p>
            <a:r>
              <a:rPr lang="pt-PT" sz="1200" dirty="0" err="1"/>
              <a:t>Natalia</a:t>
            </a:r>
            <a:r>
              <a:rPr lang="pt-PT" sz="1200" dirty="0"/>
              <a:t> </a:t>
            </a:r>
            <a:r>
              <a:rPr lang="pt-PT" sz="1200" dirty="0" err="1"/>
              <a:t>Kostrzewa</a:t>
            </a:r>
            <a:r>
              <a:rPr lang="pt-PT" sz="1200" dirty="0"/>
              <a:t> 91691</a:t>
            </a:r>
          </a:p>
          <a:p>
            <a:r>
              <a:rPr lang="pt-PT" sz="1200" dirty="0" err="1"/>
              <a:t>Jakub</a:t>
            </a:r>
            <a:r>
              <a:rPr lang="pt-PT" sz="1200" dirty="0"/>
              <a:t> </a:t>
            </a:r>
            <a:r>
              <a:rPr lang="pt-PT" sz="1200" dirty="0" err="1"/>
              <a:t>Syrek</a:t>
            </a:r>
            <a:r>
              <a:rPr lang="pt-PT" sz="1200" dirty="0"/>
              <a:t> 91872</a:t>
            </a:r>
          </a:p>
          <a:p>
            <a:r>
              <a:rPr lang="pt-PT" sz="1200" dirty="0"/>
              <a:t>Diogo Caria Ferreira 93985</a:t>
            </a:r>
          </a:p>
        </p:txBody>
      </p:sp>
    </p:spTree>
    <p:extLst>
      <p:ext uri="{BB962C8B-B14F-4D97-AF65-F5344CB8AC3E}">
        <p14:creationId xmlns:p14="http://schemas.microsoft.com/office/powerpoint/2010/main" val="111227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13BE85C-1467-4A8D-B7D6-F86940759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754" y="2312126"/>
            <a:ext cx="9174443" cy="3820519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D329F0F5-DA3A-4DF9-8379-F1C153421C31}"/>
              </a:ext>
            </a:extLst>
          </p:cNvPr>
          <p:cNvSpPr/>
          <p:nvPr/>
        </p:nvSpPr>
        <p:spPr>
          <a:xfrm>
            <a:off x="2063931" y="1358537"/>
            <a:ext cx="3683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3200" b="1" kern="100" dirty="0">
                <a:latin typeface="Liberation Serif"/>
                <a:ea typeface="Noto Sans CJK SC Regular"/>
                <a:cs typeface="Lohit Devanagari"/>
              </a:rPr>
              <a:t>Current System</a:t>
            </a:r>
            <a:endParaRPr lang="pt-PT" sz="3200" b="1" kern="100" dirty="0">
              <a:latin typeface="Liberation Serif"/>
              <a:ea typeface="Noto Sans CJK SC Regular"/>
              <a:cs typeface="Lohit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4289835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329F0F5-DA3A-4DF9-8379-F1C153421C31}"/>
              </a:ext>
            </a:extLst>
          </p:cNvPr>
          <p:cNvSpPr/>
          <p:nvPr/>
        </p:nvSpPr>
        <p:spPr>
          <a:xfrm>
            <a:off x="2063931" y="1358537"/>
            <a:ext cx="3683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PT" sz="3200" b="1" kern="100" dirty="0" err="1">
                <a:latin typeface="Liberation Serif"/>
                <a:ea typeface="Noto Sans CJK SC Regular"/>
                <a:cs typeface="Lohit Devanagari"/>
              </a:rPr>
              <a:t>Camera</a:t>
            </a:r>
            <a:r>
              <a:rPr lang="pt-PT" sz="3200" b="1" kern="100" dirty="0">
                <a:latin typeface="Liberation Serif"/>
                <a:ea typeface="Noto Sans CJK SC Regular"/>
                <a:cs typeface="Lohit Devanagari"/>
              </a:rPr>
              <a:t> </a:t>
            </a:r>
            <a:r>
              <a:rPr lang="pt-PT" sz="3200" b="1" kern="100" dirty="0" err="1">
                <a:latin typeface="Liberation Serif"/>
                <a:ea typeface="Noto Sans CJK SC Regular"/>
                <a:cs typeface="Lohit Devanagari"/>
              </a:rPr>
              <a:t>Idea</a:t>
            </a:r>
            <a:endParaRPr lang="pt-PT" sz="3200" b="1" kern="100" dirty="0">
              <a:latin typeface="Liberation Serif"/>
              <a:ea typeface="Noto Sans CJK SC Regular"/>
              <a:cs typeface="Lohit Devanagari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1061E4B-53C7-4E89-AE77-B92AF0149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817" y="2279468"/>
            <a:ext cx="9065623" cy="392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2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D1A61E1-BC55-45FD-AE69-58E760720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817" y="2279468"/>
            <a:ext cx="9065623" cy="393620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D329F0F5-DA3A-4DF9-8379-F1C153421C31}"/>
              </a:ext>
            </a:extLst>
          </p:cNvPr>
          <p:cNvSpPr/>
          <p:nvPr/>
        </p:nvSpPr>
        <p:spPr>
          <a:xfrm>
            <a:off x="2063931" y="1358537"/>
            <a:ext cx="3683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PT" sz="3200" b="1" kern="100" dirty="0">
                <a:latin typeface="Liberation Serif"/>
                <a:ea typeface="Noto Sans CJK SC Regular"/>
                <a:cs typeface="Lohit Devanagari"/>
              </a:rPr>
              <a:t>App </a:t>
            </a:r>
            <a:r>
              <a:rPr lang="pt-PT" sz="3200" b="1" kern="100" dirty="0" err="1">
                <a:latin typeface="Liberation Serif"/>
                <a:ea typeface="Noto Sans CJK SC Regular"/>
                <a:cs typeface="Lohit Devanagari"/>
              </a:rPr>
              <a:t>Idea</a:t>
            </a:r>
            <a:endParaRPr lang="pt-PT" sz="3200" b="1" kern="100" dirty="0">
              <a:latin typeface="Liberation Serif"/>
              <a:ea typeface="Noto Sans CJK SC Regular"/>
              <a:cs typeface="Lohit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1534379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9</TotalTime>
  <Words>33</Words>
  <Application>Microsoft Office PowerPoint</Application>
  <PresentationFormat>Ecrã Panorâmico</PresentationFormat>
  <Paragraphs>13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1" baseType="lpstr">
      <vt:lpstr>Arial</vt:lpstr>
      <vt:lpstr>Liberation Serif</vt:lpstr>
      <vt:lpstr>Lohit Devanagari</vt:lpstr>
      <vt:lpstr>Noto Sans CJK SC Regular</vt:lpstr>
      <vt:lpstr>Trebuchet MS</vt:lpstr>
      <vt:lpstr>Tw Cen MT</vt:lpstr>
      <vt:lpstr>Circuito</vt:lpstr>
      <vt:lpstr>Business Model Canvas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</dc:title>
  <dc:creator>Diogo Ferreira</dc:creator>
  <cp:lastModifiedBy>Diogo Ferreira</cp:lastModifiedBy>
  <cp:revision>2</cp:revision>
  <dcterms:created xsi:type="dcterms:W3CDTF">2018-10-08T08:48:51Z</dcterms:created>
  <dcterms:modified xsi:type="dcterms:W3CDTF">2018-10-08T08:58:25Z</dcterms:modified>
</cp:coreProperties>
</file>